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7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07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59C9C0B-8D01-E987-E89A-FCDA9B24B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714" y="3000428"/>
            <a:ext cx="7828571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042DA-FF8F-E920-437C-1590719E9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6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DB33F-9726-0D8D-7AF6-BCE17B2F669B}"/>
              </a:ext>
            </a:extLst>
          </p:cNvPr>
          <p:cNvSpPr/>
          <p:nvPr/>
        </p:nvSpPr>
        <p:spPr bwMode="white">
          <a:xfrm>
            <a:off x="1367619" y="2403887"/>
            <a:ext cx="3323809" cy="23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E242D0-186D-7E3C-4EA0-9957DDD68C80}"/>
              </a:ext>
            </a:extLst>
          </p:cNvPr>
          <p:cNvSpPr/>
          <p:nvPr/>
        </p:nvSpPr>
        <p:spPr bwMode="white">
          <a:xfrm>
            <a:off x="1367619" y="2929183"/>
            <a:ext cx="3380952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75FA7-353C-5A3C-02DC-194D7FD22F8C}"/>
              </a:ext>
            </a:extLst>
          </p:cNvPr>
          <p:cNvSpPr/>
          <p:nvPr/>
        </p:nvSpPr>
        <p:spPr bwMode="white">
          <a:xfrm>
            <a:off x="1386666" y="3416276"/>
            <a:ext cx="9628571" cy="2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02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1C7D2-3D91-1D38-C34B-878FAB9205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27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23B0B-8EBF-F6B8-CFC3-412506E0C5EC}"/>
              </a:ext>
            </a:extLst>
          </p:cNvPr>
          <p:cNvSpPr/>
          <p:nvPr/>
        </p:nvSpPr>
        <p:spPr bwMode="white">
          <a:xfrm>
            <a:off x="977142" y="1972458"/>
            <a:ext cx="3400000" cy="2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0A717-9EE8-42BA-1C3C-C701012E8B32}"/>
              </a:ext>
            </a:extLst>
          </p:cNvPr>
          <p:cNvSpPr/>
          <p:nvPr/>
        </p:nvSpPr>
        <p:spPr bwMode="white">
          <a:xfrm>
            <a:off x="996190" y="2477928"/>
            <a:ext cx="2552380" cy="2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8C55ED-F843-E3A8-D258-8363081FAE21}"/>
              </a:ext>
            </a:extLst>
          </p:cNvPr>
          <p:cNvSpPr/>
          <p:nvPr/>
        </p:nvSpPr>
        <p:spPr bwMode="white">
          <a:xfrm>
            <a:off x="996190" y="2973860"/>
            <a:ext cx="1933333" cy="23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3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7BE90D-1245-04DE-B411-B63E182858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1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167A84-7E82-C20E-E634-2C04672AD707}"/>
              </a:ext>
            </a:extLst>
          </p:cNvPr>
          <p:cNvSpPr/>
          <p:nvPr/>
        </p:nvSpPr>
        <p:spPr bwMode="white">
          <a:xfrm>
            <a:off x="977142" y="1973369"/>
            <a:ext cx="2847619" cy="21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99390D-27F0-92A2-D17D-5FD9FF7B8129}"/>
              </a:ext>
            </a:extLst>
          </p:cNvPr>
          <p:cNvSpPr/>
          <p:nvPr/>
        </p:nvSpPr>
        <p:spPr bwMode="white">
          <a:xfrm>
            <a:off x="1281904" y="2460151"/>
            <a:ext cx="3095238" cy="23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7AD787-1633-DFCF-6D98-47F75C2DFCAC}"/>
              </a:ext>
            </a:extLst>
          </p:cNvPr>
          <p:cNvSpPr/>
          <p:nvPr/>
        </p:nvSpPr>
        <p:spPr bwMode="white">
          <a:xfrm>
            <a:off x="1034285" y="2994658"/>
            <a:ext cx="1371428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0C80FE9-A718-0A42-D251-FE0A971F5FE5}"/>
              </a:ext>
            </a:extLst>
          </p:cNvPr>
          <p:cNvSpPr/>
          <p:nvPr/>
        </p:nvSpPr>
        <p:spPr bwMode="white">
          <a:xfrm>
            <a:off x="1034285" y="3481440"/>
            <a:ext cx="1523809" cy="22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CD81A1-3B22-3C26-91F5-0D614954BA52}"/>
              </a:ext>
            </a:extLst>
          </p:cNvPr>
          <p:cNvSpPr/>
          <p:nvPr/>
        </p:nvSpPr>
        <p:spPr bwMode="white">
          <a:xfrm>
            <a:off x="996190" y="3987312"/>
            <a:ext cx="4409523" cy="248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517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2577E-516E-98F2-DCCF-C5DDA37DE9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34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7D1F48-80FB-24D8-DD26-CA8512A8F6C2}"/>
              </a:ext>
            </a:extLst>
          </p:cNvPr>
          <p:cNvSpPr/>
          <p:nvPr/>
        </p:nvSpPr>
        <p:spPr bwMode="white">
          <a:xfrm>
            <a:off x="1015238" y="1924822"/>
            <a:ext cx="676190" cy="23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3ECE22-1034-C758-4716-EAB9F4C8E415}"/>
              </a:ext>
            </a:extLst>
          </p:cNvPr>
          <p:cNvSpPr/>
          <p:nvPr/>
        </p:nvSpPr>
        <p:spPr bwMode="white">
          <a:xfrm>
            <a:off x="1939047" y="1943897"/>
            <a:ext cx="2257142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7BEE81-3D50-3DFD-F515-334F9DFF07B8}"/>
              </a:ext>
            </a:extLst>
          </p:cNvPr>
          <p:cNvSpPr/>
          <p:nvPr/>
        </p:nvSpPr>
        <p:spPr bwMode="white">
          <a:xfrm>
            <a:off x="1720000" y="2449389"/>
            <a:ext cx="1371428" cy="2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B421DD-9D21-BDB5-B765-7A4DDCD03861}"/>
              </a:ext>
            </a:extLst>
          </p:cNvPr>
          <p:cNvSpPr/>
          <p:nvPr/>
        </p:nvSpPr>
        <p:spPr bwMode="white">
          <a:xfrm>
            <a:off x="1720000" y="2954882"/>
            <a:ext cx="1152380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565439-4E21-6234-211E-4DD032BB2CB2}"/>
              </a:ext>
            </a:extLst>
          </p:cNvPr>
          <p:cNvSpPr/>
          <p:nvPr/>
        </p:nvSpPr>
        <p:spPr bwMode="white">
          <a:xfrm>
            <a:off x="1015238" y="3450837"/>
            <a:ext cx="676190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365606-5C6B-E45F-D8F1-5B085EFD0A4E}"/>
              </a:ext>
            </a:extLst>
          </p:cNvPr>
          <p:cNvSpPr/>
          <p:nvPr/>
        </p:nvSpPr>
        <p:spPr bwMode="white">
          <a:xfrm>
            <a:off x="1939047" y="3441299"/>
            <a:ext cx="3180952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302352-ADC1-16DA-CB7B-880E9C83B786}"/>
              </a:ext>
            </a:extLst>
          </p:cNvPr>
          <p:cNvSpPr/>
          <p:nvPr/>
        </p:nvSpPr>
        <p:spPr bwMode="white">
          <a:xfrm>
            <a:off x="1720000" y="3965867"/>
            <a:ext cx="1923809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F5B9C33-04C9-592C-4585-83D8702F5110}"/>
              </a:ext>
            </a:extLst>
          </p:cNvPr>
          <p:cNvSpPr/>
          <p:nvPr/>
        </p:nvSpPr>
        <p:spPr bwMode="white">
          <a:xfrm>
            <a:off x="1720000" y="4452284"/>
            <a:ext cx="1666666" cy="22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F8027A-98C3-DB0D-DE5E-B8F9D77C8CE3}"/>
              </a:ext>
            </a:extLst>
          </p:cNvPr>
          <p:cNvSpPr/>
          <p:nvPr/>
        </p:nvSpPr>
        <p:spPr bwMode="white">
          <a:xfrm>
            <a:off x="996190" y="4957776"/>
            <a:ext cx="5895237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22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E56554-6ED2-E95C-6E7E-7DC2B03091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01E03-2C17-1215-8DC5-97E94C92E7EA}"/>
              </a:ext>
            </a:extLst>
          </p:cNvPr>
          <p:cNvSpPr/>
          <p:nvPr/>
        </p:nvSpPr>
        <p:spPr bwMode="white">
          <a:xfrm>
            <a:off x="6748571" y="3115703"/>
            <a:ext cx="304761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0DBFC-FAA7-F6FF-6413-64A9602527DC}"/>
              </a:ext>
            </a:extLst>
          </p:cNvPr>
          <p:cNvSpPr/>
          <p:nvPr/>
        </p:nvSpPr>
        <p:spPr bwMode="white">
          <a:xfrm>
            <a:off x="3167619" y="3239620"/>
            <a:ext cx="190476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952B76-BE37-BB5E-C978-98CF732A33F6}"/>
              </a:ext>
            </a:extLst>
          </p:cNvPr>
          <p:cNvSpPr/>
          <p:nvPr/>
        </p:nvSpPr>
        <p:spPr bwMode="white">
          <a:xfrm>
            <a:off x="9605714" y="3258685"/>
            <a:ext cx="20952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ADD169-BA84-D2B9-4B47-B4A3918F83C1}"/>
              </a:ext>
            </a:extLst>
          </p:cNvPr>
          <p:cNvSpPr/>
          <p:nvPr/>
        </p:nvSpPr>
        <p:spPr bwMode="white">
          <a:xfrm>
            <a:off x="5958095" y="3582776"/>
            <a:ext cx="33333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2E108E-545F-05E2-DA00-C046899B8DED}"/>
              </a:ext>
            </a:extLst>
          </p:cNvPr>
          <p:cNvSpPr/>
          <p:nvPr/>
        </p:nvSpPr>
        <p:spPr bwMode="white">
          <a:xfrm>
            <a:off x="3577142" y="3706694"/>
            <a:ext cx="333333" cy="370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39049E-9ECD-A085-67FD-79A327EF63CC}"/>
              </a:ext>
            </a:extLst>
          </p:cNvPr>
          <p:cNvSpPr/>
          <p:nvPr/>
        </p:nvSpPr>
        <p:spPr bwMode="white">
          <a:xfrm>
            <a:off x="10053333" y="3725758"/>
            <a:ext cx="333333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3A3343-BF7F-4CF1-F559-F24C5F250BC8}"/>
              </a:ext>
            </a:extLst>
          </p:cNvPr>
          <p:cNvSpPr/>
          <p:nvPr/>
        </p:nvSpPr>
        <p:spPr bwMode="white">
          <a:xfrm>
            <a:off x="5748571" y="4192831"/>
            <a:ext cx="200000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BE9C91-1213-3299-7C80-F2116454AC33}"/>
              </a:ext>
            </a:extLst>
          </p:cNvPr>
          <p:cNvSpPr/>
          <p:nvPr/>
        </p:nvSpPr>
        <p:spPr bwMode="white">
          <a:xfrm>
            <a:off x="8024761" y="4192831"/>
            <a:ext cx="733333" cy="2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C4FE1B1-13AD-FBD3-5512-5C00A44C6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536"/>
          <a:stretch/>
        </p:blipFill>
        <p:spPr>
          <a:xfrm>
            <a:off x="1128648" y="4509121"/>
            <a:ext cx="10800000" cy="962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287877-57FB-D281-7DBD-11FB51E14841}"/>
              </a:ext>
            </a:extLst>
          </p:cNvPr>
          <p:cNvSpPr/>
          <p:nvPr/>
        </p:nvSpPr>
        <p:spPr bwMode="white">
          <a:xfrm>
            <a:off x="8357219" y="4661605"/>
            <a:ext cx="209523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554A3A-911D-36A3-D128-03DF5C6994E4}"/>
              </a:ext>
            </a:extLst>
          </p:cNvPr>
          <p:cNvSpPr/>
          <p:nvPr/>
        </p:nvSpPr>
        <p:spPr bwMode="white">
          <a:xfrm>
            <a:off x="6195314" y="5128593"/>
            <a:ext cx="457142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8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8BEAB-55CF-DBD8-6A1C-C302D1A2D5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35"/>
          <a:stretch/>
        </p:blipFill>
        <p:spPr>
          <a:xfrm>
            <a:off x="720000" y="836712"/>
            <a:ext cx="10800000" cy="1847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CA846C-1C49-EC6F-B14B-5230E17BB681}"/>
              </a:ext>
            </a:extLst>
          </p:cNvPr>
          <p:cNvSpPr/>
          <p:nvPr/>
        </p:nvSpPr>
        <p:spPr bwMode="white">
          <a:xfrm>
            <a:off x="7605714" y="978356"/>
            <a:ext cx="200000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8FAF59-A1DF-A8D3-13E3-5973965DA31A}"/>
              </a:ext>
            </a:extLst>
          </p:cNvPr>
          <p:cNvSpPr/>
          <p:nvPr/>
        </p:nvSpPr>
        <p:spPr bwMode="white">
          <a:xfrm>
            <a:off x="1386666" y="1445343"/>
            <a:ext cx="209523" cy="200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618B6D-CE4C-DEAC-2E08-4D7951101325}"/>
              </a:ext>
            </a:extLst>
          </p:cNvPr>
          <p:cNvSpPr/>
          <p:nvPr/>
        </p:nvSpPr>
        <p:spPr bwMode="white">
          <a:xfrm>
            <a:off x="4977142" y="1445343"/>
            <a:ext cx="314285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FB2DB6-79EA-3F33-6CEF-B72A22AC9E26}"/>
              </a:ext>
            </a:extLst>
          </p:cNvPr>
          <p:cNvSpPr/>
          <p:nvPr/>
        </p:nvSpPr>
        <p:spPr bwMode="white">
          <a:xfrm>
            <a:off x="9529523" y="1912331"/>
            <a:ext cx="685714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A318BB-77D1-75ED-9880-B549FBA984CC}"/>
              </a:ext>
            </a:extLst>
          </p:cNvPr>
          <p:cNvSpPr/>
          <p:nvPr/>
        </p:nvSpPr>
        <p:spPr bwMode="white">
          <a:xfrm>
            <a:off x="3329523" y="2379318"/>
            <a:ext cx="733333" cy="20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515607-D23A-5F32-08E5-E1DF4EB2C1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920"/>
            <a:ext cx="10800000" cy="2915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A04904-DFD2-DE21-0D8B-27308DC37B8D}"/>
              </a:ext>
            </a:extLst>
          </p:cNvPr>
          <p:cNvSpPr/>
          <p:nvPr/>
        </p:nvSpPr>
        <p:spPr bwMode="white">
          <a:xfrm>
            <a:off x="2758095" y="3337772"/>
            <a:ext cx="752380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BE8A3A-84F0-80A3-2A28-CE85937DE656}"/>
              </a:ext>
            </a:extLst>
          </p:cNvPr>
          <p:cNvSpPr/>
          <p:nvPr/>
        </p:nvSpPr>
        <p:spPr bwMode="white">
          <a:xfrm>
            <a:off x="5567619" y="3337772"/>
            <a:ext cx="742857" cy="219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E97868-EB4E-621E-65D6-DF50E8D4949B}"/>
              </a:ext>
            </a:extLst>
          </p:cNvPr>
          <p:cNvSpPr/>
          <p:nvPr/>
        </p:nvSpPr>
        <p:spPr bwMode="white">
          <a:xfrm>
            <a:off x="8739047" y="5329139"/>
            <a:ext cx="733333" cy="209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45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E753E-9916-5CCB-8345-22E94822C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01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9805C2-2AB2-F1AC-C5F2-62517600BF91}"/>
              </a:ext>
            </a:extLst>
          </p:cNvPr>
          <p:cNvSpPr/>
          <p:nvPr/>
        </p:nvSpPr>
        <p:spPr bwMode="white">
          <a:xfrm>
            <a:off x="4177142" y="1925350"/>
            <a:ext cx="228571" cy="2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42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63A40-4D34-F3CD-4FC4-11874859F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6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31448C-A6C4-007E-D226-8C929BC80942}"/>
              </a:ext>
            </a:extLst>
          </p:cNvPr>
          <p:cNvSpPr/>
          <p:nvPr/>
        </p:nvSpPr>
        <p:spPr bwMode="white">
          <a:xfrm>
            <a:off x="3500952" y="961606"/>
            <a:ext cx="247619" cy="20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8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6821D2-19BD-448C-C2D8-0FE605967D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3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835058-A606-8182-9EDE-F7D82CDCDC68}"/>
              </a:ext>
            </a:extLst>
          </p:cNvPr>
          <p:cNvSpPr/>
          <p:nvPr/>
        </p:nvSpPr>
        <p:spPr bwMode="white">
          <a:xfrm>
            <a:off x="3920000" y="904270"/>
            <a:ext cx="228571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4F2F61-536B-B3F8-118B-B5E47DAF7274}"/>
              </a:ext>
            </a:extLst>
          </p:cNvPr>
          <p:cNvSpPr/>
          <p:nvPr/>
        </p:nvSpPr>
        <p:spPr bwMode="white">
          <a:xfrm>
            <a:off x="2834285" y="2906402"/>
            <a:ext cx="209523" cy="209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75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DB62E2-7C80-527D-0448-D9FAADAC58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95AB6-947F-5E26-2989-3C01FB66BF44}"/>
              </a:ext>
            </a:extLst>
          </p:cNvPr>
          <p:cNvSpPr/>
          <p:nvPr/>
        </p:nvSpPr>
        <p:spPr bwMode="white">
          <a:xfrm>
            <a:off x="3653333" y="1456929"/>
            <a:ext cx="228571" cy="20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365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BBCBC-1A05-5C01-441A-D786A1DB9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72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D90A02-B261-4D27-A952-7CCFDEA3B984}"/>
              </a:ext>
            </a:extLst>
          </p:cNvPr>
          <p:cNvSpPr/>
          <p:nvPr/>
        </p:nvSpPr>
        <p:spPr bwMode="white">
          <a:xfrm>
            <a:off x="4920000" y="1704482"/>
            <a:ext cx="2676190" cy="2610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4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A257B-10D6-BE61-AB5D-D47309053D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4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0468D-3E43-F026-0B03-F48AF2B3840D}"/>
              </a:ext>
            </a:extLst>
          </p:cNvPr>
          <p:cNvSpPr/>
          <p:nvPr/>
        </p:nvSpPr>
        <p:spPr bwMode="white">
          <a:xfrm>
            <a:off x="1055440" y="1311378"/>
            <a:ext cx="6920216" cy="38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D2180F-AA73-73BD-12DF-CA0FEF6502A4}"/>
              </a:ext>
            </a:extLst>
          </p:cNvPr>
          <p:cNvSpPr/>
          <p:nvPr/>
        </p:nvSpPr>
        <p:spPr bwMode="white">
          <a:xfrm>
            <a:off x="1775520" y="1815435"/>
            <a:ext cx="4055215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234F5E-3FCF-E4A2-595D-56F7566045C5}"/>
              </a:ext>
            </a:extLst>
          </p:cNvPr>
          <p:cNvSpPr/>
          <p:nvPr/>
        </p:nvSpPr>
        <p:spPr bwMode="white">
          <a:xfrm>
            <a:off x="1775520" y="2319491"/>
            <a:ext cx="2110999" cy="38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13355B-A0BA-197F-2F8E-96CF131DF4AD}"/>
              </a:ext>
            </a:extLst>
          </p:cNvPr>
          <p:cNvSpPr/>
          <p:nvPr/>
        </p:nvSpPr>
        <p:spPr bwMode="white">
          <a:xfrm>
            <a:off x="1120000" y="2791716"/>
            <a:ext cx="7640296" cy="7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F78D21C-37B4-D6D3-2E6F-2481547C202E}"/>
              </a:ext>
            </a:extLst>
          </p:cNvPr>
          <p:cNvSpPr/>
          <p:nvPr/>
        </p:nvSpPr>
        <p:spPr bwMode="white">
          <a:xfrm>
            <a:off x="1775520" y="3573016"/>
            <a:ext cx="2903087" cy="3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A5FC4C-2FCB-92E3-FE28-67283559DE7C}"/>
              </a:ext>
            </a:extLst>
          </p:cNvPr>
          <p:cNvSpPr/>
          <p:nvPr/>
        </p:nvSpPr>
        <p:spPr bwMode="white">
          <a:xfrm>
            <a:off x="1775520" y="4077072"/>
            <a:ext cx="2304256" cy="4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79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2024-08-06T10:27:19Z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