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35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521" autoAdjust="0"/>
    <p:restoredTop sz="94660"/>
  </p:normalViewPr>
  <p:slideViewPr>
    <p:cSldViewPr showGuides="1">
      <p:cViewPr varScale="1">
        <p:scale>
          <a:sx n="64" d="100"/>
          <a:sy n="64" d="100"/>
        </p:scale>
        <p:origin x="69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32787FB-586C-D912-311B-CDA62ED2E1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2859852"/>
            <a:ext cx="11928648" cy="111370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A4B412AB-5D21-034F-EC63-B3A1A4F9CBE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78" t="22527"/>
          <a:stretch/>
        </p:blipFill>
        <p:spPr>
          <a:xfrm>
            <a:off x="1104048" y="980728"/>
            <a:ext cx="4991952" cy="37446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7BF3EFA-8820-02ED-151A-F3B1CC5AD7C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110"/>
          <a:stretch/>
        </p:blipFill>
        <p:spPr>
          <a:xfrm>
            <a:off x="5591944" y="979371"/>
            <a:ext cx="5928056" cy="45482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3E01C85-83ED-CB01-98D0-B07E545CFF78}"/>
              </a:ext>
            </a:extLst>
          </p:cNvPr>
          <p:cNvSpPr/>
          <p:nvPr/>
        </p:nvSpPr>
        <p:spPr bwMode="white">
          <a:xfrm>
            <a:off x="5889750" y="980728"/>
            <a:ext cx="546283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C725B4E-3264-96D2-9B90-14BBA3077A5C}"/>
              </a:ext>
            </a:extLst>
          </p:cNvPr>
          <p:cNvSpPr/>
          <p:nvPr/>
        </p:nvSpPr>
        <p:spPr bwMode="white">
          <a:xfrm>
            <a:off x="6096000" y="1916832"/>
            <a:ext cx="417646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1</a:t>
            </a:r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E0DE737-11BE-5CA8-AD63-5802AB912DA6}"/>
              </a:ext>
            </a:extLst>
          </p:cNvPr>
          <p:cNvSpPr/>
          <p:nvPr/>
        </p:nvSpPr>
        <p:spPr bwMode="white">
          <a:xfrm>
            <a:off x="5627412" y="2893432"/>
            <a:ext cx="478906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B52B8E7-0713-434A-AF86-29E9574D3A92}"/>
              </a:ext>
            </a:extLst>
          </p:cNvPr>
          <p:cNvSpPr/>
          <p:nvPr/>
        </p:nvSpPr>
        <p:spPr bwMode="white">
          <a:xfrm>
            <a:off x="5447928" y="3789040"/>
            <a:ext cx="432048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9744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BC8008-A093-BAD0-4063-463EAFBBDF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902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935B04B-CCB7-BA47-B3A9-95E910EF77E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77" b="24327"/>
          <a:stretch/>
        </p:blipFill>
        <p:spPr>
          <a:xfrm>
            <a:off x="6096000" y="2780928"/>
            <a:ext cx="4896544" cy="36959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183375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BF00CB-D236-1EEA-A08C-A831ED69C0C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25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601A5A3-B07B-C915-4125-A40F23FD46D6}"/>
              </a:ext>
            </a:extLst>
          </p:cNvPr>
          <p:cNvSpPr/>
          <p:nvPr/>
        </p:nvSpPr>
        <p:spPr bwMode="white">
          <a:xfrm>
            <a:off x="407368" y="908720"/>
            <a:ext cx="518457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AEA54551-B01A-272F-1C89-4B77FDDD8242}"/>
              </a:ext>
            </a:extLst>
          </p:cNvPr>
          <p:cNvSpPr/>
          <p:nvPr/>
        </p:nvSpPr>
        <p:spPr bwMode="white">
          <a:xfrm>
            <a:off x="388760" y="1844824"/>
            <a:ext cx="4771135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58DDA458-A548-4B5E-9CD9-320A01AE2A4F}"/>
              </a:ext>
            </a:extLst>
          </p:cNvPr>
          <p:cNvSpPr/>
          <p:nvPr/>
        </p:nvSpPr>
        <p:spPr bwMode="white">
          <a:xfrm>
            <a:off x="2351584" y="2852936"/>
            <a:ext cx="2448272" cy="1187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B7D32CF6-0F0D-BC0D-002B-9793F12F14D0}"/>
              </a:ext>
            </a:extLst>
          </p:cNvPr>
          <p:cNvSpPr/>
          <p:nvPr/>
        </p:nvSpPr>
        <p:spPr bwMode="white">
          <a:xfrm>
            <a:off x="407368" y="4365104"/>
            <a:ext cx="5184576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C2289189-1FE6-45AE-3878-1BF00CB9D813}"/>
              </a:ext>
            </a:extLst>
          </p:cNvPr>
          <p:cNvSpPr/>
          <p:nvPr/>
        </p:nvSpPr>
        <p:spPr bwMode="white">
          <a:xfrm>
            <a:off x="424626" y="5733256"/>
            <a:ext cx="675149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849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E2A897-84DE-DB32-8A17-2394F6C101E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67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3FE60D2-3716-B7E5-A65B-4E31CC31FF2F}"/>
              </a:ext>
            </a:extLst>
          </p:cNvPr>
          <p:cNvSpPr/>
          <p:nvPr/>
        </p:nvSpPr>
        <p:spPr bwMode="white">
          <a:xfrm>
            <a:off x="9643809" y="3250185"/>
            <a:ext cx="1104761" cy="381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F47119-F91D-3CBC-A88D-8580FD8206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6857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D972F4-50EA-25B4-9152-207A1013AB16}"/>
              </a:ext>
            </a:extLst>
          </p:cNvPr>
          <p:cNvSpPr/>
          <p:nvPr/>
        </p:nvSpPr>
        <p:spPr bwMode="white">
          <a:xfrm>
            <a:off x="8459318" y="2102410"/>
            <a:ext cx="1376933" cy="380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C57984F-325C-497C-7324-4C541F9ADA63}"/>
              </a:ext>
            </a:extLst>
          </p:cNvPr>
          <p:cNvSpPr/>
          <p:nvPr/>
        </p:nvSpPr>
        <p:spPr bwMode="white">
          <a:xfrm>
            <a:off x="8459318" y="2924944"/>
            <a:ext cx="1525114" cy="832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FE68309-82CE-687C-E25F-40391A768811}"/>
              </a:ext>
            </a:extLst>
          </p:cNvPr>
          <p:cNvSpPr/>
          <p:nvPr/>
        </p:nvSpPr>
        <p:spPr bwMode="white">
          <a:xfrm>
            <a:off x="2837629" y="6115856"/>
            <a:ext cx="1082554" cy="380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343B9A2-6627-45CA-C2EF-6E5BCF93E51D}"/>
              </a:ext>
            </a:extLst>
          </p:cNvPr>
          <p:cNvSpPr/>
          <p:nvPr/>
        </p:nvSpPr>
        <p:spPr bwMode="white">
          <a:xfrm>
            <a:off x="7405251" y="6115856"/>
            <a:ext cx="1367437" cy="380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0454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90792A-3F3D-5F16-673B-5E0E4E8AEE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51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AE0820-269D-D263-9EEE-0672BD95D857}"/>
              </a:ext>
            </a:extLst>
          </p:cNvPr>
          <p:cNvSpPr/>
          <p:nvPr/>
        </p:nvSpPr>
        <p:spPr bwMode="white">
          <a:xfrm>
            <a:off x="6758095" y="2057491"/>
            <a:ext cx="1114285" cy="381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600A850-6E2F-8059-2DA4-0F6B26E39D3B}"/>
              </a:ext>
            </a:extLst>
          </p:cNvPr>
          <p:cNvSpPr/>
          <p:nvPr/>
        </p:nvSpPr>
        <p:spPr bwMode="white">
          <a:xfrm>
            <a:off x="2891428" y="3067771"/>
            <a:ext cx="1057142" cy="371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B1C70E8-9E89-9291-DACF-D24083C50C90}"/>
              </a:ext>
            </a:extLst>
          </p:cNvPr>
          <p:cNvSpPr/>
          <p:nvPr/>
        </p:nvSpPr>
        <p:spPr bwMode="white">
          <a:xfrm>
            <a:off x="7224761" y="5078801"/>
            <a:ext cx="580952" cy="371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2895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2E4A4E-B997-9D95-8717-DB92D2845DE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26900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793F50-F7AF-9DD6-E956-770C62B7CBD9}"/>
              </a:ext>
            </a:extLst>
          </p:cNvPr>
          <p:cNvSpPr/>
          <p:nvPr/>
        </p:nvSpPr>
        <p:spPr bwMode="white">
          <a:xfrm>
            <a:off x="6660444" y="2122943"/>
            <a:ext cx="335055" cy="362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6577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D7F3A8-B136-A4FD-01E7-5027272AA38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005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39A4C1-FE9C-8A13-3AC2-B4D746F32BA4}"/>
              </a:ext>
            </a:extLst>
          </p:cNvPr>
          <p:cNvSpPr/>
          <p:nvPr/>
        </p:nvSpPr>
        <p:spPr bwMode="white">
          <a:xfrm>
            <a:off x="7139047" y="1056622"/>
            <a:ext cx="333333" cy="371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5048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1CAB6B-BC88-4507-99F4-DAB2B742F3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2509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1CB1A4-3A99-EF49-4E05-F958C02ABEAC}"/>
              </a:ext>
            </a:extLst>
          </p:cNvPr>
          <p:cNvSpPr/>
          <p:nvPr/>
        </p:nvSpPr>
        <p:spPr bwMode="white">
          <a:xfrm>
            <a:off x="8040216" y="1916832"/>
            <a:ext cx="57606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7103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599919-F5E5-405E-957C-320558E909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45400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DDBBA7D-2491-CCB0-67FF-9DDE2B0A33BB}"/>
              </a:ext>
            </a:extLst>
          </p:cNvPr>
          <p:cNvSpPr/>
          <p:nvPr/>
        </p:nvSpPr>
        <p:spPr bwMode="white">
          <a:xfrm>
            <a:off x="1271464" y="4509120"/>
            <a:ext cx="4608512" cy="598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6713947-F225-7456-6915-F66F4EAA51FE}"/>
              </a:ext>
            </a:extLst>
          </p:cNvPr>
          <p:cNvSpPr/>
          <p:nvPr/>
        </p:nvSpPr>
        <p:spPr bwMode="white">
          <a:xfrm>
            <a:off x="5992525" y="4509120"/>
            <a:ext cx="4495963" cy="598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D478B4B-0B95-6356-1E0B-D75C898105C9}"/>
              </a:ext>
            </a:extLst>
          </p:cNvPr>
          <p:cNvSpPr/>
          <p:nvPr/>
        </p:nvSpPr>
        <p:spPr bwMode="white">
          <a:xfrm>
            <a:off x="1271464" y="5350627"/>
            <a:ext cx="7035019" cy="598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87A2717-7372-B27E-13B5-C73B0CE99B2D}"/>
              </a:ext>
            </a:extLst>
          </p:cNvPr>
          <p:cNvSpPr/>
          <p:nvPr/>
        </p:nvSpPr>
        <p:spPr bwMode="white">
          <a:xfrm>
            <a:off x="1235935" y="6165304"/>
            <a:ext cx="8172433" cy="598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9855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" grpId="0" animBg="1"/>
      <p:bldP spid="1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9C75BB-EFE1-9263-1F39-8105E14DC8D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984"/>
          <a:stretch/>
        </p:blipFill>
        <p:spPr>
          <a:xfrm>
            <a:off x="720000" y="827999"/>
            <a:ext cx="10800000" cy="11608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4B412AB-5D21-034F-EC63-B3A1A4F9CBE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527" r="44221"/>
          <a:stretch/>
        </p:blipFill>
        <p:spPr>
          <a:xfrm>
            <a:off x="720000" y="1916832"/>
            <a:ext cx="6024072" cy="37446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ADAE887-C46E-95B6-8E6E-ED0FA5BC509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890"/>
          <a:stretch/>
        </p:blipFill>
        <p:spPr>
          <a:xfrm>
            <a:off x="7248120" y="1988840"/>
            <a:ext cx="4439896" cy="45482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4857F6E-CCE7-5ED7-1187-93C40AE6C57D}"/>
              </a:ext>
            </a:extLst>
          </p:cNvPr>
          <p:cNvSpPr/>
          <p:nvPr/>
        </p:nvSpPr>
        <p:spPr bwMode="white">
          <a:xfrm>
            <a:off x="7248120" y="1988840"/>
            <a:ext cx="453651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40BD2B8-2A14-0F22-F5E3-98C05DD33233}"/>
              </a:ext>
            </a:extLst>
          </p:cNvPr>
          <p:cNvSpPr/>
          <p:nvPr/>
        </p:nvSpPr>
        <p:spPr bwMode="white">
          <a:xfrm>
            <a:off x="7464152" y="3068959"/>
            <a:ext cx="3949551" cy="1080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5249435-63E5-75BE-19E3-1490362CE2E3}"/>
              </a:ext>
            </a:extLst>
          </p:cNvPr>
          <p:cNvSpPr/>
          <p:nvPr/>
        </p:nvSpPr>
        <p:spPr bwMode="white">
          <a:xfrm>
            <a:off x="7151504" y="4509119"/>
            <a:ext cx="3300156" cy="1008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C7A057C-C8C6-D936-F318-7FB7A8772A6F}"/>
              </a:ext>
            </a:extLst>
          </p:cNvPr>
          <p:cNvSpPr/>
          <p:nvPr/>
        </p:nvSpPr>
        <p:spPr bwMode="white">
          <a:xfrm>
            <a:off x="6834397" y="5949280"/>
            <a:ext cx="3949551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1670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309</TotalTime>
  <Words>1</Words>
  <Application>Microsoft Office PowerPoint</Application>
  <PresentationFormat>宽屏</PresentationFormat>
  <Paragraphs>1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2024-08-08T05:51:35Z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