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0" autoAdjust="0"/>
    <p:restoredTop sz="94660"/>
  </p:normalViewPr>
  <p:slideViewPr>
    <p:cSldViewPr showGuides="1">
      <p:cViewPr>
        <p:scale>
          <a:sx n="60" d="100"/>
          <a:sy n="60" d="100"/>
        </p:scale>
        <p:origin x="74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476988-B58F-2490-95D9-D9F69FFE6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996532"/>
            <a:ext cx="11881320" cy="27919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9A74EA-EB75-12B0-3B3E-3899BB4220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DC3170-07BD-2C77-CC14-7709396981F1}"/>
              </a:ext>
            </a:extLst>
          </p:cNvPr>
          <p:cNvSpPr/>
          <p:nvPr/>
        </p:nvSpPr>
        <p:spPr bwMode="white">
          <a:xfrm>
            <a:off x="672000" y="951229"/>
            <a:ext cx="3551792" cy="11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032F76-4A7B-6F85-144E-15F6FEC91B46}"/>
              </a:ext>
            </a:extLst>
          </p:cNvPr>
          <p:cNvSpPr/>
          <p:nvPr/>
        </p:nvSpPr>
        <p:spPr bwMode="white">
          <a:xfrm>
            <a:off x="4372379" y="951229"/>
            <a:ext cx="4243901" cy="11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80C660-0688-9506-1392-7FAE88EB01A0}"/>
              </a:ext>
            </a:extLst>
          </p:cNvPr>
          <p:cNvSpPr/>
          <p:nvPr/>
        </p:nvSpPr>
        <p:spPr bwMode="white">
          <a:xfrm>
            <a:off x="681904" y="2276872"/>
            <a:ext cx="10094616" cy="110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569BDE-5911-3FF9-5998-3C9905E89E08}"/>
              </a:ext>
            </a:extLst>
          </p:cNvPr>
          <p:cNvSpPr/>
          <p:nvPr/>
        </p:nvSpPr>
        <p:spPr bwMode="white">
          <a:xfrm>
            <a:off x="623392" y="3602516"/>
            <a:ext cx="3600400" cy="118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41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2BE1C-AFE7-2832-22B3-92BAF03A45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7FE309-7CCC-C807-4268-D4CF10DC5DA5}"/>
              </a:ext>
            </a:extLst>
          </p:cNvPr>
          <p:cNvSpPr/>
          <p:nvPr/>
        </p:nvSpPr>
        <p:spPr bwMode="white">
          <a:xfrm>
            <a:off x="1634285" y="4907731"/>
            <a:ext cx="1666666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551A42-1F60-F0FD-8066-E07F9B42A5BD}"/>
              </a:ext>
            </a:extLst>
          </p:cNvPr>
          <p:cNvSpPr/>
          <p:nvPr/>
        </p:nvSpPr>
        <p:spPr bwMode="white">
          <a:xfrm>
            <a:off x="4079776" y="4509120"/>
            <a:ext cx="4464496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553753-0520-4BFF-9EC2-65267DD46EC8}"/>
              </a:ext>
            </a:extLst>
          </p:cNvPr>
          <p:cNvSpPr/>
          <p:nvPr/>
        </p:nvSpPr>
        <p:spPr bwMode="white">
          <a:xfrm>
            <a:off x="1343472" y="5877272"/>
            <a:ext cx="4464495" cy="5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19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4FDD68-138A-0029-1CEB-90D396EC2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185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21B6F42-DA74-6A1E-D251-29E8F0B706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FA4D300-6F4C-1C08-C3C2-51537F4AE01A}"/>
              </a:ext>
            </a:extLst>
          </p:cNvPr>
          <p:cNvSpPr/>
          <p:nvPr/>
        </p:nvSpPr>
        <p:spPr bwMode="white">
          <a:xfrm>
            <a:off x="983432" y="863888"/>
            <a:ext cx="864096" cy="112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5628607-DA30-6CF1-C7E7-E910DEF6E2DA}"/>
              </a:ext>
            </a:extLst>
          </p:cNvPr>
          <p:cNvSpPr/>
          <p:nvPr/>
        </p:nvSpPr>
        <p:spPr bwMode="white">
          <a:xfrm>
            <a:off x="3143672" y="863888"/>
            <a:ext cx="864096" cy="106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6E64DAC-374D-930D-9065-F3725F168B4E}"/>
              </a:ext>
            </a:extLst>
          </p:cNvPr>
          <p:cNvSpPr/>
          <p:nvPr/>
        </p:nvSpPr>
        <p:spPr bwMode="white">
          <a:xfrm>
            <a:off x="5171596" y="943752"/>
            <a:ext cx="864096" cy="106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9341208-F2C5-8426-5717-A6E33849FE1C}"/>
              </a:ext>
            </a:extLst>
          </p:cNvPr>
          <p:cNvSpPr/>
          <p:nvPr/>
        </p:nvSpPr>
        <p:spPr bwMode="white">
          <a:xfrm>
            <a:off x="7171715" y="854806"/>
            <a:ext cx="864096" cy="1134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4D96812-8803-5B4B-D8C4-E789FB7D6453}"/>
              </a:ext>
            </a:extLst>
          </p:cNvPr>
          <p:cNvSpPr/>
          <p:nvPr/>
        </p:nvSpPr>
        <p:spPr bwMode="white">
          <a:xfrm>
            <a:off x="952684" y="2291602"/>
            <a:ext cx="86409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8661ACB-42ED-F5E2-750B-3BE0C73A972B}"/>
              </a:ext>
            </a:extLst>
          </p:cNvPr>
          <p:cNvSpPr/>
          <p:nvPr/>
        </p:nvSpPr>
        <p:spPr bwMode="white">
          <a:xfrm>
            <a:off x="3071664" y="2594364"/>
            <a:ext cx="747885" cy="106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F35E605-F1F1-95E5-4698-E7B6DD41D3F1}"/>
              </a:ext>
            </a:extLst>
          </p:cNvPr>
          <p:cNvSpPr/>
          <p:nvPr/>
        </p:nvSpPr>
        <p:spPr bwMode="white">
          <a:xfrm>
            <a:off x="5015880" y="2420888"/>
            <a:ext cx="747885" cy="1065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135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323FE-1609-1450-3AC2-EF50B2AAB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80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9A672-8DC7-A85A-CD95-C2661E8F2553}"/>
              </a:ext>
            </a:extLst>
          </p:cNvPr>
          <p:cNvSpPr/>
          <p:nvPr/>
        </p:nvSpPr>
        <p:spPr bwMode="white">
          <a:xfrm>
            <a:off x="3920000" y="1104647"/>
            <a:ext cx="304761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6309F-B2A4-2219-E57D-3A890228632A}"/>
              </a:ext>
            </a:extLst>
          </p:cNvPr>
          <p:cNvSpPr/>
          <p:nvPr/>
        </p:nvSpPr>
        <p:spPr bwMode="white">
          <a:xfrm>
            <a:off x="5805714" y="1104647"/>
            <a:ext cx="533333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FF85E8-5B2A-8973-A5B0-B49FF92A65DA}"/>
              </a:ext>
            </a:extLst>
          </p:cNvPr>
          <p:cNvSpPr/>
          <p:nvPr/>
        </p:nvSpPr>
        <p:spPr bwMode="white">
          <a:xfrm>
            <a:off x="7786666" y="1104646"/>
            <a:ext cx="901622" cy="1100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A2CFCE-FFA4-2C99-18A8-6CE9CC106307}"/>
              </a:ext>
            </a:extLst>
          </p:cNvPr>
          <p:cNvSpPr/>
          <p:nvPr/>
        </p:nvSpPr>
        <p:spPr bwMode="white">
          <a:xfrm>
            <a:off x="4891428" y="1696102"/>
            <a:ext cx="523809" cy="36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76EB50-F22D-470A-FE8C-2633F17383D2}"/>
              </a:ext>
            </a:extLst>
          </p:cNvPr>
          <p:cNvSpPr/>
          <p:nvPr/>
        </p:nvSpPr>
        <p:spPr bwMode="white">
          <a:xfrm>
            <a:off x="4224761" y="2335254"/>
            <a:ext cx="935135" cy="1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B9DE656-7F6B-83EE-EB0D-A92F6B30DFD6}"/>
              </a:ext>
            </a:extLst>
          </p:cNvPr>
          <p:cNvSpPr/>
          <p:nvPr/>
        </p:nvSpPr>
        <p:spPr bwMode="white">
          <a:xfrm>
            <a:off x="1815238" y="4071463"/>
            <a:ext cx="523809" cy="372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0E1B9C-2BC9-E3F8-7103-810AF89C07B1}"/>
              </a:ext>
            </a:extLst>
          </p:cNvPr>
          <p:cNvSpPr/>
          <p:nvPr/>
        </p:nvSpPr>
        <p:spPr bwMode="white">
          <a:xfrm>
            <a:off x="2824761" y="5235294"/>
            <a:ext cx="447619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53DB5E-ABD4-7AE3-7E50-A855687ECCD9}"/>
              </a:ext>
            </a:extLst>
          </p:cNvPr>
          <p:cNvSpPr/>
          <p:nvPr/>
        </p:nvSpPr>
        <p:spPr bwMode="white">
          <a:xfrm>
            <a:off x="7262857" y="5235294"/>
            <a:ext cx="523809" cy="381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24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FB85F-2B98-78EC-6AAD-79DA1298E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357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7DD05C-4803-B54B-3B88-B5072FABF9C8}"/>
              </a:ext>
            </a:extLst>
          </p:cNvPr>
          <p:cNvSpPr/>
          <p:nvPr/>
        </p:nvSpPr>
        <p:spPr bwMode="white">
          <a:xfrm>
            <a:off x="3255639" y="2245549"/>
            <a:ext cx="263443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8A9087-D0DB-A469-FD4F-83E913675854}"/>
              </a:ext>
            </a:extLst>
          </p:cNvPr>
          <p:cNvSpPr/>
          <p:nvPr/>
        </p:nvSpPr>
        <p:spPr bwMode="white">
          <a:xfrm>
            <a:off x="7627147" y="1916832"/>
            <a:ext cx="493955" cy="104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510010-356B-4B12-FDF2-4AA9A4FF22D1}"/>
              </a:ext>
            </a:extLst>
          </p:cNvPr>
          <p:cNvSpPr/>
          <p:nvPr/>
        </p:nvSpPr>
        <p:spPr bwMode="white">
          <a:xfrm>
            <a:off x="3263872" y="3522993"/>
            <a:ext cx="263443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8ADB16-C41E-C8D1-FBE2-2E210396F9DA}"/>
              </a:ext>
            </a:extLst>
          </p:cNvPr>
          <p:cNvSpPr/>
          <p:nvPr/>
        </p:nvSpPr>
        <p:spPr bwMode="white">
          <a:xfrm flipV="1">
            <a:off x="7536589" y="3218053"/>
            <a:ext cx="719651" cy="93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114129-D97E-87DA-09F9-8B83B50233B1}"/>
              </a:ext>
            </a:extLst>
          </p:cNvPr>
          <p:cNvSpPr/>
          <p:nvPr/>
        </p:nvSpPr>
        <p:spPr bwMode="white">
          <a:xfrm>
            <a:off x="3247406" y="4800437"/>
            <a:ext cx="502188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4BD8CD-2663-6C03-7806-2E13CE7FAC6E}"/>
              </a:ext>
            </a:extLst>
          </p:cNvPr>
          <p:cNvSpPr/>
          <p:nvPr/>
        </p:nvSpPr>
        <p:spPr bwMode="white">
          <a:xfrm>
            <a:off x="7594217" y="4800437"/>
            <a:ext cx="288140" cy="31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585B5C-A517-8B3F-3BA7-3738A39B9FB0}"/>
              </a:ext>
            </a:extLst>
          </p:cNvPr>
          <p:cNvSpPr/>
          <p:nvPr/>
        </p:nvSpPr>
        <p:spPr bwMode="white">
          <a:xfrm>
            <a:off x="3346198" y="6077881"/>
            <a:ext cx="271675" cy="321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CBD11D-5141-721C-B2B7-62A676064525}"/>
              </a:ext>
            </a:extLst>
          </p:cNvPr>
          <p:cNvSpPr/>
          <p:nvPr/>
        </p:nvSpPr>
        <p:spPr bwMode="white">
          <a:xfrm>
            <a:off x="7511891" y="6077881"/>
            <a:ext cx="288140" cy="313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6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F7C52-7CA1-E227-016E-DC10EB6B9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2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0A1B3-962D-B76B-26ED-9E96B196D2AE}"/>
              </a:ext>
            </a:extLst>
          </p:cNvPr>
          <p:cNvSpPr/>
          <p:nvPr/>
        </p:nvSpPr>
        <p:spPr bwMode="white">
          <a:xfrm>
            <a:off x="3691428" y="2390333"/>
            <a:ext cx="533333" cy="3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C88B4-9E80-AC0B-D991-1A1F83FA0A6F}"/>
              </a:ext>
            </a:extLst>
          </p:cNvPr>
          <p:cNvSpPr/>
          <p:nvPr/>
        </p:nvSpPr>
        <p:spPr bwMode="white">
          <a:xfrm>
            <a:off x="8491428" y="2380806"/>
            <a:ext cx="790476" cy="381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3DE97E-CA9C-6B25-C9C8-81A0D2248DF7}"/>
              </a:ext>
            </a:extLst>
          </p:cNvPr>
          <p:cNvSpPr/>
          <p:nvPr/>
        </p:nvSpPr>
        <p:spPr bwMode="white">
          <a:xfrm>
            <a:off x="3462857" y="3866929"/>
            <a:ext cx="838095" cy="3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93FDC9-336F-23B7-99CA-03F0E758F2CF}"/>
              </a:ext>
            </a:extLst>
          </p:cNvPr>
          <p:cNvSpPr/>
          <p:nvPr/>
        </p:nvSpPr>
        <p:spPr bwMode="white">
          <a:xfrm>
            <a:off x="8567619" y="3866929"/>
            <a:ext cx="314285" cy="3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C38BA8-28BF-BB07-4446-745835E32B2F}"/>
              </a:ext>
            </a:extLst>
          </p:cNvPr>
          <p:cNvSpPr/>
          <p:nvPr/>
        </p:nvSpPr>
        <p:spPr bwMode="white">
          <a:xfrm>
            <a:off x="3653333" y="5353052"/>
            <a:ext cx="304761" cy="3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CC95BE-8C48-9FCF-3BD6-92ED0E460E53}"/>
              </a:ext>
            </a:extLst>
          </p:cNvPr>
          <p:cNvSpPr/>
          <p:nvPr/>
        </p:nvSpPr>
        <p:spPr bwMode="white">
          <a:xfrm>
            <a:off x="8786666" y="5353052"/>
            <a:ext cx="571428" cy="37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72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B2548-8E55-C980-64D4-A2A67C21B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05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1A9B0-0676-E0CB-BD4B-2F3B5AE4BB49}"/>
              </a:ext>
            </a:extLst>
          </p:cNvPr>
          <p:cNvSpPr/>
          <p:nvPr/>
        </p:nvSpPr>
        <p:spPr bwMode="white">
          <a:xfrm>
            <a:off x="7388831" y="1029187"/>
            <a:ext cx="293227" cy="33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72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0FBB8-58CA-0AB1-8882-7260FB2AE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62F682-E98F-57E8-4845-FC5DF92DBCC5}"/>
              </a:ext>
            </a:extLst>
          </p:cNvPr>
          <p:cNvSpPr/>
          <p:nvPr/>
        </p:nvSpPr>
        <p:spPr bwMode="white">
          <a:xfrm>
            <a:off x="1271464" y="2085394"/>
            <a:ext cx="3960440" cy="134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60F428-8936-6C56-64CB-1BC7BC25E697}"/>
              </a:ext>
            </a:extLst>
          </p:cNvPr>
          <p:cNvSpPr/>
          <p:nvPr/>
        </p:nvSpPr>
        <p:spPr bwMode="white">
          <a:xfrm>
            <a:off x="1559496" y="3645024"/>
            <a:ext cx="3528392" cy="104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39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D613CE-9DDC-8487-2F15-D17E8F289C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2087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2024-08-07T10:01:28Z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