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3" r:id="rId4"/>
    <p:sldId id="332" r:id="rId5"/>
    <p:sldId id="331" r:id="rId6"/>
    <p:sldId id="330" r:id="rId7"/>
    <p:sldId id="329" r:id="rId8"/>
    <p:sldId id="328" r:id="rId9"/>
    <p:sldId id="327" r:id="rId10"/>
    <p:sldId id="326" r:id="rId11"/>
    <p:sldId id="325" r:id="rId12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105" autoAdjust="0"/>
    <p:restoredTop sz="94660"/>
  </p:normalViewPr>
  <p:slideViewPr>
    <p:cSldViewPr showGuides="1">
      <p:cViewPr varScale="1">
        <p:scale>
          <a:sx n="64" d="100"/>
          <a:sy n="64" d="100"/>
        </p:scale>
        <p:origin x="55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600F3EB1-49B0-7085-603C-25ED3F20AF1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4016" y="1892424"/>
            <a:ext cx="11856640" cy="298862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9D303C4-34DC-B098-32B8-5BB2EE4FA15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8391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FEFA653-3787-8BC7-4AC3-33A108E1B9A0}"/>
              </a:ext>
            </a:extLst>
          </p:cNvPr>
          <p:cNvSpPr/>
          <p:nvPr/>
        </p:nvSpPr>
        <p:spPr bwMode="white">
          <a:xfrm>
            <a:off x="6758095" y="1037578"/>
            <a:ext cx="466666" cy="3620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511C340-8648-A88F-0F5D-55975DF4032C}"/>
              </a:ext>
            </a:extLst>
          </p:cNvPr>
          <p:cNvSpPr/>
          <p:nvPr/>
        </p:nvSpPr>
        <p:spPr bwMode="white">
          <a:xfrm>
            <a:off x="9215238" y="1028052"/>
            <a:ext cx="457142" cy="4191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FC2C3D3-2C68-72B1-6EF2-5F5269102727}"/>
              </a:ext>
            </a:extLst>
          </p:cNvPr>
          <p:cNvSpPr/>
          <p:nvPr/>
        </p:nvSpPr>
        <p:spPr bwMode="white">
          <a:xfrm>
            <a:off x="1796190" y="1990215"/>
            <a:ext cx="723809" cy="4191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D5F10A7-2CB2-0E48-36C9-1D07F0965DE6}"/>
              </a:ext>
            </a:extLst>
          </p:cNvPr>
          <p:cNvSpPr/>
          <p:nvPr/>
        </p:nvSpPr>
        <p:spPr bwMode="white">
          <a:xfrm>
            <a:off x="7167619" y="2037847"/>
            <a:ext cx="800000" cy="3715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85C3003-C533-3637-A577-25AEDAEFE5DD}"/>
              </a:ext>
            </a:extLst>
          </p:cNvPr>
          <p:cNvSpPr/>
          <p:nvPr/>
        </p:nvSpPr>
        <p:spPr bwMode="white">
          <a:xfrm>
            <a:off x="5015238" y="2961904"/>
            <a:ext cx="438095" cy="4286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3D232AC-762F-322E-549D-92FA453BD66A}"/>
              </a:ext>
            </a:extLst>
          </p:cNvPr>
          <p:cNvSpPr/>
          <p:nvPr/>
        </p:nvSpPr>
        <p:spPr bwMode="white">
          <a:xfrm>
            <a:off x="7100952" y="3009536"/>
            <a:ext cx="409523" cy="3429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C10B5E2-CA63-3D91-CF62-89078A5061AC}"/>
              </a:ext>
            </a:extLst>
          </p:cNvPr>
          <p:cNvSpPr/>
          <p:nvPr/>
        </p:nvSpPr>
        <p:spPr bwMode="white">
          <a:xfrm>
            <a:off x="8558095" y="2961904"/>
            <a:ext cx="733332" cy="4191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373A32E1-E0E3-D3E1-EB0D-47132266AEB7}"/>
              </a:ext>
            </a:extLst>
          </p:cNvPr>
          <p:cNvSpPr/>
          <p:nvPr/>
        </p:nvSpPr>
        <p:spPr bwMode="white">
          <a:xfrm>
            <a:off x="4720000" y="3971698"/>
            <a:ext cx="800000" cy="3715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3589AC4A-D964-D29D-E41E-F63767DF8E8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645" t="41871"/>
          <a:stretch/>
        </p:blipFill>
        <p:spPr>
          <a:xfrm>
            <a:off x="5454222" y="3939259"/>
            <a:ext cx="4924326" cy="27703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538962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70259A9-C0E9-9E50-E705-BA487BD4908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8391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2BD91C0-2E8F-1892-5B9C-DB3F95132A5A}"/>
              </a:ext>
            </a:extLst>
          </p:cNvPr>
          <p:cNvSpPr/>
          <p:nvPr/>
        </p:nvSpPr>
        <p:spPr bwMode="white">
          <a:xfrm>
            <a:off x="6758095" y="1094737"/>
            <a:ext cx="466666" cy="3620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5B9F274-F886-4D6C-119B-4FCCF28E93D7}"/>
              </a:ext>
            </a:extLst>
          </p:cNvPr>
          <p:cNvSpPr/>
          <p:nvPr/>
        </p:nvSpPr>
        <p:spPr bwMode="white">
          <a:xfrm>
            <a:off x="9243809" y="1113789"/>
            <a:ext cx="409523" cy="3429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0F6F8E5-502C-23E9-6F4B-188734F8CF57}"/>
              </a:ext>
            </a:extLst>
          </p:cNvPr>
          <p:cNvSpPr/>
          <p:nvPr/>
        </p:nvSpPr>
        <p:spPr bwMode="white">
          <a:xfrm>
            <a:off x="1796190" y="2037847"/>
            <a:ext cx="723809" cy="4191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4775321-3909-8A1F-9F7B-3868D430319E}"/>
              </a:ext>
            </a:extLst>
          </p:cNvPr>
          <p:cNvSpPr/>
          <p:nvPr/>
        </p:nvSpPr>
        <p:spPr bwMode="white">
          <a:xfrm>
            <a:off x="7167619" y="2075952"/>
            <a:ext cx="800000" cy="3810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7856D4E-7860-FF2B-3426-370BAC516BCA}"/>
              </a:ext>
            </a:extLst>
          </p:cNvPr>
          <p:cNvSpPr/>
          <p:nvPr/>
        </p:nvSpPr>
        <p:spPr bwMode="white">
          <a:xfrm>
            <a:off x="5015238" y="3019062"/>
            <a:ext cx="438095" cy="4286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30E271A-4E53-032F-53A6-EF8B8AE38047}"/>
              </a:ext>
            </a:extLst>
          </p:cNvPr>
          <p:cNvSpPr/>
          <p:nvPr/>
        </p:nvSpPr>
        <p:spPr bwMode="white">
          <a:xfrm>
            <a:off x="7072380" y="3028588"/>
            <a:ext cx="457142" cy="4191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6765AA5-E69C-22DF-9FC2-8B97F1D15251}"/>
              </a:ext>
            </a:extLst>
          </p:cNvPr>
          <p:cNvSpPr/>
          <p:nvPr/>
        </p:nvSpPr>
        <p:spPr bwMode="white">
          <a:xfrm>
            <a:off x="8558095" y="3019062"/>
            <a:ext cx="733332" cy="4096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9D83C063-CD09-87E3-444B-6B743B506974}"/>
              </a:ext>
            </a:extLst>
          </p:cNvPr>
          <p:cNvSpPr/>
          <p:nvPr/>
        </p:nvSpPr>
        <p:spPr bwMode="white">
          <a:xfrm>
            <a:off x="4720000" y="4028856"/>
            <a:ext cx="800000" cy="3715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5898A3B6-6BE8-AA83-08D2-ED45F9555DB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645" t="41871"/>
          <a:stretch/>
        </p:blipFill>
        <p:spPr>
          <a:xfrm>
            <a:off x="5454222" y="3939259"/>
            <a:ext cx="4924326" cy="27703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9196245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7FEB0B6-00F2-F041-B75A-40D979B3BCA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6483424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ACAC046-8085-FC05-9787-60EC522F4A2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223861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82473A2-108F-5DE8-2DF7-ACC7E51FC72F}"/>
              </a:ext>
            </a:extLst>
          </p:cNvPr>
          <p:cNvSpPr/>
          <p:nvPr/>
        </p:nvSpPr>
        <p:spPr bwMode="white">
          <a:xfrm>
            <a:off x="4822166" y="1071746"/>
            <a:ext cx="405708" cy="3249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2494853-D8A5-A5E0-AB1F-71D3111D56AA}"/>
              </a:ext>
            </a:extLst>
          </p:cNvPr>
          <p:cNvSpPr/>
          <p:nvPr/>
        </p:nvSpPr>
        <p:spPr bwMode="white">
          <a:xfrm>
            <a:off x="6787600" y="1053691"/>
            <a:ext cx="450787" cy="3430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984B7C2-4EAF-7AB9-9433-18538D9FCB13}"/>
              </a:ext>
            </a:extLst>
          </p:cNvPr>
          <p:cNvSpPr/>
          <p:nvPr/>
        </p:nvSpPr>
        <p:spPr bwMode="white">
          <a:xfrm>
            <a:off x="8203073" y="1026608"/>
            <a:ext cx="694212" cy="3972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930CE41-E0DC-018E-7FB4-BDE2591D9BB5}"/>
              </a:ext>
            </a:extLst>
          </p:cNvPr>
          <p:cNvSpPr/>
          <p:nvPr/>
        </p:nvSpPr>
        <p:spPr bwMode="white">
          <a:xfrm>
            <a:off x="4488583" y="2064792"/>
            <a:ext cx="802401" cy="3611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5CEB031-AA6C-DECD-5F8F-CB8F12E5D715}"/>
              </a:ext>
            </a:extLst>
          </p:cNvPr>
          <p:cNvSpPr/>
          <p:nvPr/>
        </p:nvSpPr>
        <p:spPr bwMode="white">
          <a:xfrm>
            <a:off x="4822166" y="3021728"/>
            <a:ext cx="414724" cy="4152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44AACB0-DF0E-3100-DF7F-6504C091C88F}"/>
              </a:ext>
            </a:extLst>
          </p:cNvPr>
          <p:cNvSpPr/>
          <p:nvPr/>
        </p:nvSpPr>
        <p:spPr bwMode="white">
          <a:xfrm>
            <a:off x="6805631" y="3066866"/>
            <a:ext cx="396693" cy="3249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EE7DA33-C930-E869-B659-19CB2F5BFFD5}"/>
              </a:ext>
            </a:extLst>
          </p:cNvPr>
          <p:cNvSpPr/>
          <p:nvPr/>
        </p:nvSpPr>
        <p:spPr bwMode="white">
          <a:xfrm>
            <a:off x="8203073" y="3030755"/>
            <a:ext cx="694212" cy="3972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0C3B74BF-42A5-57B1-73B5-76B0DAB51214}"/>
              </a:ext>
            </a:extLst>
          </p:cNvPr>
          <p:cNvSpPr/>
          <p:nvPr/>
        </p:nvSpPr>
        <p:spPr bwMode="white">
          <a:xfrm>
            <a:off x="4488583" y="4059912"/>
            <a:ext cx="802401" cy="3611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8C453CA9-EEEF-794F-554A-0D15A5B2E641}"/>
              </a:ext>
            </a:extLst>
          </p:cNvPr>
          <p:cNvSpPr/>
          <p:nvPr/>
        </p:nvSpPr>
        <p:spPr bwMode="white">
          <a:xfrm>
            <a:off x="4804135" y="5034903"/>
            <a:ext cx="432756" cy="3972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DDA15DB1-3703-3B7F-347D-25400656AAB7}"/>
              </a:ext>
            </a:extLst>
          </p:cNvPr>
          <p:cNvSpPr/>
          <p:nvPr/>
        </p:nvSpPr>
        <p:spPr bwMode="white">
          <a:xfrm>
            <a:off x="6787600" y="5043931"/>
            <a:ext cx="450787" cy="352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B31D5FA2-8865-29B1-E617-142091961A11}"/>
              </a:ext>
            </a:extLst>
          </p:cNvPr>
          <p:cNvSpPr/>
          <p:nvPr/>
        </p:nvSpPr>
        <p:spPr bwMode="white">
          <a:xfrm>
            <a:off x="8194057" y="5025875"/>
            <a:ext cx="703228" cy="3972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85A8A36E-A73A-935C-F630-9E62C6EA08D3}"/>
              </a:ext>
            </a:extLst>
          </p:cNvPr>
          <p:cNvSpPr/>
          <p:nvPr/>
        </p:nvSpPr>
        <p:spPr bwMode="white">
          <a:xfrm>
            <a:off x="4506615" y="6055032"/>
            <a:ext cx="784370" cy="3611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7FFFDAB7-C45F-F1E9-A3AD-B03BB4564FC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146"/>
          <a:stretch/>
        </p:blipFill>
        <p:spPr>
          <a:xfrm>
            <a:off x="8371649" y="3613932"/>
            <a:ext cx="3647808" cy="24053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0763179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73F71A6-2F38-214E-A267-D92E80A955E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2913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20C6DBE-58AA-7D25-E668-803403FFF16D}"/>
              </a:ext>
            </a:extLst>
          </p:cNvPr>
          <p:cNvSpPr/>
          <p:nvPr/>
        </p:nvSpPr>
        <p:spPr bwMode="white">
          <a:xfrm>
            <a:off x="5053333" y="1218992"/>
            <a:ext cx="428571" cy="3433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E45A7C0-5394-2B25-F1C7-8087163FECFC}"/>
              </a:ext>
            </a:extLst>
          </p:cNvPr>
          <p:cNvSpPr/>
          <p:nvPr/>
        </p:nvSpPr>
        <p:spPr bwMode="white">
          <a:xfrm>
            <a:off x="7129523" y="1190383"/>
            <a:ext cx="476190" cy="3623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A980C80-DC4A-5062-34BD-42B1C8D6996A}"/>
              </a:ext>
            </a:extLst>
          </p:cNvPr>
          <p:cNvSpPr/>
          <p:nvPr/>
        </p:nvSpPr>
        <p:spPr bwMode="white">
          <a:xfrm>
            <a:off x="8615238" y="1161773"/>
            <a:ext cx="742857" cy="4196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18EABC4-921C-A066-1AC7-7B44A2799AE6}"/>
              </a:ext>
            </a:extLst>
          </p:cNvPr>
          <p:cNvSpPr/>
          <p:nvPr/>
        </p:nvSpPr>
        <p:spPr bwMode="white">
          <a:xfrm>
            <a:off x="4710476" y="2258462"/>
            <a:ext cx="838095" cy="371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64D9A47-7998-336F-835B-742AFF657EAB}"/>
              </a:ext>
            </a:extLst>
          </p:cNvPr>
          <p:cNvSpPr/>
          <p:nvPr/>
        </p:nvSpPr>
        <p:spPr bwMode="white">
          <a:xfrm>
            <a:off x="5177142" y="3269323"/>
            <a:ext cx="1028571" cy="438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3F73BAB-2D81-4ACF-83C6-E051E208C92F}"/>
              </a:ext>
            </a:extLst>
          </p:cNvPr>
          <p:cNvSpPr/>
          <p:nvPr/>
        </p:nvSpPr>
        <p:spPr bwMode="white">
          <a:xfrm>
            <a:off x="1786666" y="4366012"/>
            <a:ext cx="838095" cy="371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D23A865D-D3E6-0021-BF15-98AC539A431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146"/>
          <a:stretch/>
        </p:blipFill>
        <p:spPr>
          <a:xfrm>
            <a:off x="5879976" y="3859651"/>
            <a:ext cx="4151864" cy="27377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8701075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CA9CE72-214C-A587-7D6D-4B934570942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5470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61673808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F0506BC-E26C-E4EC-F076-57F58C400EF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9956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349E068-FAA5-B2D3-44FC-AA3FE2CE81E8}"/>
              </a:ext>
            </a:extLst>
          </p:cNvPr>
          <p:cNvSpPr/>
          <p:nvPr/>
        </p:nvSpPr>
        <p:spPr bwMode="white">
          <a:xfrm>
            <a:off x="7891428" y="1114204"/>
            <a:ext cx="333333" cy="3720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B44DA0D1-8541-84EA-4A8E-3C4016D825F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09" t="24822" r="20886"/>
          <a:stretch/>
        </p:blipFill>
        <p:spPr>
          <a:xfrm>
            <a:off x="6960096" y="3416891"/>
            <a:ext cx="4243700" cy="31508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0485271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50F2B6C-F115-24A1-F484-A05E7EC3118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7389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7F31971-0E3F-2A30-1EDB-5B95EBCE7C5B}"/>
              </a:ext>
            </a:extLst>
          </p:cNvPr>
          <p:cNvSpPr/>
          <p:nvPr/>
        </p:nvSpPr>
        <p:spPr bwMode="white">
          <a:xfrm>
            <a:off x="5500952" y="1037729"/>
            <a:ext cx="361904" cy="3717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064CB20-A028-713D-C8AD-1E9EEA885EFA}"/>
              </a:ext>
            </a:extLst>
          </p:cNvPr>
          <p:cNvSpPr/>
          <p:nvPr/>
        </p:nvSpPr>
        <p:spPr bwMode="white">
          <a:xfrm>
            <a:off x="5481904" y="3954884"/>
            <a:ext cx="352380" cy="3813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D4284D60-D203-EF56-585D-6563EE34689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09" t="24822" r="20886"/>
          <a:stretch/>
        </p:blipFill>
        <p:spPr>
          <a:xfrm>
            <a:off x="8256240" y="2605046"/>
            <a:ext cx="3636092" cy="26996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506201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BFB5105-E8FD-7050-23E6-368E5895D09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214942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61320472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CBEAB68-783B-9FD6-08D7-BE42F3B6C7D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8852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BDAF3F1-7CA8-088F-4DF3-86ABFAE82079}"/>
              </a:ext>
            </a:extLst>
          </p:cNvPr>
          <p:cNvSpPr/>
          <p:nvPr/>
        </p:nvSpPr>
        <p:spPr bwMode="white">
          <a:xfrm>
            <a:off x="6215238" y="1028629"/>
            <a:ext cx="1000000" cy="3534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1CFD115-DCEF-4928-E26A-9B4ED5914721}"/>
              </a:ext>
            </a:extLst>
          </p:cNvPr>
          <p:cNvSpPr/>
          <p:nvPr/>
        </p:nvSpPr>
        <p:spPr bwMode="white">
          <a:xfrm>
            <a:off x="2862857" y="1993565"/>
            <a:ext cx="800000" cy="3725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8F92139-3B94-2186-4991-4E5F91129A91}"/>
              </a:ext>
            </a:extLst>
          </p:cNvPr>
          <p:cNvSpPr/>
          <p:nvPr/>
        </p:nvSpPr>
        <p:spPr bwMode="white">
          <a:xfrm>
            <a:off x="9796190" y="2003119"/>
            <a:ext cx="495238" cy="3439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184678E-364F-1258-CA5E-BA9227A76176}"/>
              </a:ext>
            </a:extLst>
          </p:cNvPr>
          <p:cNvSpPr/>
          <p:nvPr/>
        </p:nvSpPr>
        <p:spPr bwMode="white">
          <a:xfrm>
            <a:off x="1291428" y="2948948"/>
            <a:ext cx="447619" cy="4108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5EB3212-0366-3D09-0975-562BD3FB6CFB}"/>
              </a:ext>
            </a:extLst>
          </p:cNvPr>
          <p:cNvSpPr/>
          <p:nvPr/>
        </p:nvSpPr>
        <p:spPr bwMode="white">
          <a:xfrm>
            <a:off x="6272380" y="2968056"/>
            <a:ext cx="790476" cy="3821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>
            <a:extLst>
              <a:ext uri="{FF2B5EF4-FFF2-40B4-BE49-F238E27FC236}">
                <a16:creationId xmlns:a16="http://schemas.microsoft.com/office/drawing/2014/main" id="{5CB2B601-E3A2-C19F-1536-E274318D367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645" t="41871"/>
          <a:stretch/>
        </p:blipFill>
        <p:spPr>
          <a:xfrm>
            <a:off x="5454222" y="3939259"/>
            <a:ext cx="4924326" cy="27703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8197394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3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62</cp:revision>
  <dcterms:created xsi:type="dcterms:W3CDTF">2015-09-16T06:44:00Z</dcterms:created>
  <dcterms:modified xsi:type="dcterms:W3CDTF">2024-08-07T14:05:29Z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