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88" autoAdjust="0"/>
    <p:restoredTop sz="94660"/>
  </p:normalViewPr>
  <p:slideViewPr>
    <p:cSldViewPr showGuides="1">
      <p:cViewPr varScale="1">
        <p:scale>
          <a:sx n="64" d="100"/>
          <a:sy n="64" d="100"/>
        </p:scale>
        <p:origin x="69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AE63B1-6A44-FE1E-0246-143D68279E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238" y="3067095"/>
            <a:ext cx="6409524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EDF2B-4759-F2DF-BB3F-071BB29FC4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811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7F9C116-6BE0-C2B9-91B6-E3541196A8C3}"/>
              </a:ext>
            </a:extLst>
          </p:cNvPr>
          <p:cNvSpPr/>
          <p:nvPr/>
        </p:nvSpPr>
        <p:spPr bwMode="white">
          <a:xfrm>
            <a:off x="479376" y="836712"/>
            <a:ext cx="501423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02EB145-8966-13AF-FCCD-A1444E14FF3D}"/>
              </a:ext>
            </a:extLst>
          </p:cNvPr>
          <p:cNvSpPr/>
          <p:nvPr/>
        </p:nvSpPr>
        <p:spPr bwMode="white">
          <a:xfrm>
            <a:off x="479376" y="1916832"/>
            <a:ext cx="7894550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2185172-6E4F-B894-0C29-C2871F451B9A}"/>
              </a:ext>
            </a:extLst>
          </p:cNvPr>
          <p:cNvSpPr/>
          <p:nvPr/>
        </p:nvSpPr>
        <p:spPr bwMode="white">
          <a:xfrm>
            <a:off x="720000" y="3933056"/>
            <a:ext cx="2901398" cy="80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426977D-488B-4156-4FF3-51120555B863}"/>
              </a:ext>
            </a:extLst>
          </p:cNvPr>
          <p:cNvSpPr/>
          <p:nvPr/>
        </p:nvSpPr>
        <p:spPr bwMode="white">
          <a:xfrm>
            <a:off x="672000" y="4941168"/>
            <a:ext cx="2471672" cy="4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F3F0D0A-F5F1-D058-111C-9F3F60B84C6B}"/>
              </a:ext>
            </a:extLst>
          </p:cNvPr>
          <p:cNvSpPr/>
          <p:nvPr/>
        </p:nvSpPr>
        <p:spPr bwMode="white">
          <a:xfrm>
            <a:off x="671999" y="5534655"/>
            <a:ext cx="2218839" cy="49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42D2E00-1EA4-EE41-44F7-7751CB711993}"/>
              </a:ext>
            </a:extLst>
          </p:cNvPr>
          <p:cNvSpPr/>
          <p:nvPr/>
        </p:nvSpPr>
        <p:spPr bwMode="white">
          <a:xfrm>
            <a:off x="551384" y="6246022"/>
            <a:ext cx="3888432" cy="49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47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4B43F-1538-8BF4-298F-F7CC921A9E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833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3350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5FCBAF-BA6A-03FC-9F19-6F22CC0A35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8187FDD-FD37-C9D5-A649-31BF70CFDD9B}"/>
              </a:ext>
            </a:extLst>
          </p:cNvPr>
          <p:cNvSpPr/>
          <p:nvPr/>
        </p:nvSpPr>
        <p:spPr bwMode="white">
          <a:xfrm>
            <a:off x="720000" y="908720"/>
            <a:ext cx="570971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56513BE-F9AD-3CF4-BE3D-CE17C541AE7B}"/>
              </a:ext>
            </a:extLst>
          </p:cNvPr>
          <p:cNvSpPr/>
          <p:nvPr/>
        </p:nvSpPr>
        <p:spPr bwMode="white">
          <a:xfrm>
            <a:off x="672000" y="2276872"/>
            <a:ext cx="3669478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65D3E9E-4BA4-EAA1-C151-8F42B4FC71DB}"/>
              </a:ext>
            </a:extLst>
          </p:cNvPr>
          <p:cNvSpPr/>
          <p:nvPr/>
        </p:nvSpPr>
        <p:spPr bwMode="white">
          <a:xfrm>
            <a:off x="663414" y="3501008"/>
            <a:ext cx="305632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D539272-561F-1802-CE8B-AE299BD5893C}"/>
              </a:ext>
            </a:extLst>
          </p:cNvPr>
          <p:cNvSpPr/>
          <p:nvPr/>
        </p:nvSpPr>
        <p:spPr bwMode="white">
          <a:xfrm>
            <a:off x="639838" y="4278838"/>
            <a:ext cx="423202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1DB369F-E2A6-FDBD-97A5-6D689FF0E21A}"/>
              </a:ext>
            </a:extLst>
          </p:cNvPr>
          <p:cNvSpPr/>
          <p:nvPr/>
        </p:nvSpPr>
        <p:spPr bwMode="white">
          <a:xfrm>
            <a:off x="479376" y="5142932"/>
            <a:ext cx="101531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14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459ED-DC1D-AB01-336E-291B505011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016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5678DA-B1C5-4359-0313-F164E416F7D7}"/>
              </a:ext>
            </a:extLst>
          </p:cNvPr>
          <p:cNvSpPr/>
          <p:nvPr/>
        </p:nvSpPr>
        <p:spPr bwMode="white">
          <a:xfrm>
            <a:off x="2927648" y="4581128"/>
            <a:ext cx="318104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5710E6-4FEE-606F-EA8C-EFFE224E4301}"/>
              </a:ext>
            </a:extLst>
          </p:cNvPr>
          <p:cNvSpPr/>
          <p:nvPr/>
        </p:nvSpPr>
        <p:spPr bwMode="white">
          <a:xfrm>
            <a:off x="6960096" y="5517232"/>
            <a:ext cx="720080" cy="117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56A50F-8C49-6FF6-093D-A938C0A22D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56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4478C2-EE12-4342-E1EF-0A1334E98D66}"/>
              </a:ext>
            </a:extLst>
          </p:cNvPr>
          <p:cNvSpPr/>
          <p:nvPr/>
        </p:nvSpPr>
        <p:spPr bwMode="white">
          <a:xfrm>
            <a:off x="4853333" y="2734198"/>
            <a:ext cx="2200000" cy="4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7A53B5-515B-FE2E-D96A-5E2386493EC1}"/>
              </a:ext>
            </a:extLst>
          </p:cNvPr>
          <p:cNvSpPr/>
          <p:nvPr/>
        </p:nvSpPr>
        <p:spPr bwMode="white">
          <a:xfrm>
            <a:off x="8404186" y="2348880"/>
            <a:ext cx="1076189" cy="110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7DC16B-DE6B-FCAA-C8A7-F9BC911747BB}"/>
              </a:ext>
            </a:extLst>
          </p:cNvPr>
          <p:cNvSpPr/>
          <p:nvPr/>
        </p:nvSpPr>
        <p:spPr bwMode="white">
          <a:xfrm>
            <a:off x="1805714" y="3944634"/>
            <a:ext cx="2133333" cy="467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C7EC84-6706-5C84-07AF-8617B28E8D15}"/>
              </a:ext>
            </a:extLst>
          </p:cNvPr>
          <p:cNvSpPr/>
          <p:nvPr/>
        </p:nvSpPr>
        <p:spPr bwMode="white">
          <a:xfrm>
            <a:off x="5520000" y="3944634"/>
            <a:ext cx="2133333" cy="47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F2AFAE-E9D0-8774-580B-8ED97F9E101B}"/>
              </a:ext>
            </a:extLst>
          </p:cNvPr>
          <p:cNvSpPr/>
          <p:nvPr/>
        </p:nvSpPr>
        <p:spPr bwMode="white">
          <a:xfrm>
            <a:off x="9310476" y="3944634"/>
            <a:ext cx="1076190" cy="47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F96A55D-FB17-AF7A-84D2-531138BF676D}"/>
              </a:ext>
            </a:extLst>
          </p:cNvPr>
          <p:cNvSpPr/>
          <p:nvPr/>
        </p:nvSpPr>
        <p:spPr bwMode="white">
          <a:xfrm>
            <a:off x="1291428" y="5126478"/>
            <a:ext cx="1057142" cy="47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B211987-ABED-5B4F-B59E-E9820BEDEFF5}"/>
              </a:ext>
            </a:extLst>
          </p:cNvPr>
          <p:cNvSpPr/>
          <p:nvPr/>
        </p:nvSpPr>
        <p:spPr bwMode="white">
          <a:xfrm>
            <a:off x="3719736" y="4797152"/>
            <a:ext cx="864096" cy="1232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0442ABD-2429-DF37-2ED9-2A2D300C2066}"/>
              </a:ext>
            </a:extLst>
          </p:cNvPr>
          <p:cNvSpPr/>
          <p:nvPr/>
        </p:nvSpPr>
        <p:spPr bwMode="white">
          <a:xfrm>
            <a:off x="5977142" y="5126478"/>
            <a:ext cx="2123809" cy="47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52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01A77-5A42-F805-0F39-71C7E0FF5C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31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16BC9E-03D2-7F75-1B62-02EA730F72E7}"/>
              </a:ext>
            </a:extLst>
          </p:cNvPr>
          <p:cNvSpPr/>
          <p:nvPr/>
        </p:nvSpPr>
        <p:spPr bwMode="white">
          <a:xfrm>
            <a:off x="4558095" y="1315035"/>
            <a:ext cx="571428" cy="38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FF8638-31B1-DE13-2597-760F800AC932}"/>
              </a:ext>
            </a:extLst>
          </p:cNvPr>
          <p:cNvSpPr/>
          <p:nvPr/>
        </p:nvSpPr>
        <p:spPr bwMode="white">
          <a:xfrm>
            <a:off x="7053333" y="1324585"/>
            <a:ext cx="295238" cy="37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DE6446-1B40-8E61-6199-52F35886885B}"/>
              </a:ext>
            </a:extLst>
          </p:cNvPr>
          <p:cNvSpPr/>
          <p:nvPr/>
        </p:nvSpPr>
        <p:spPr bwMode="white">
          <a:xfrm>
            <a:off x="7032104" y="2420889"/>
            <a:ext cx="1512168" cy="133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07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89B6F-9DD2-E5C3-A5C3-59074EA4EA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9430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61F1EF-31F5-19FF-CD50-BFD83C0C0F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60EBEA7-6EE6-A39B-B662-76782B5CAC97}"/>
              </a:ext>
            </a:extLst>
          </p:cNvPr>
          <p:cNvSpPr/>
          <p:nvPr/>
        </p:nvSpPr>
        <p:spPr bwMode="white">
          <a:xfrm>
            <a:off x="839416" y="908718"/>
            <a:ext cx="3142022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998A1C-70D2-9AA3-66F4-E6E0DD1AB739}"/>
              </a:ext>
            </a:extLst>
          </p:cNvPr>
          <p:cNvSpPr/>
          <p:nvPr/>
        </p:nvSpPr>
        <p:spPr bwMode="white">
          <a:xfrm>
            <a:off x="407368" y="2132856"/>
            <a:ext cx="263796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E0B6D4-8F25-A7CA-70D0-80DB5952D428}"/>
              </a:ext>
            </a:extLst>
          </p:cNvPr>
          <p:cNvSpPr/>
          <p:nvPr/>
        </p:nvSpPr>
        <p:spPr bwMode="white">
          <a:xfrm>
            <a:off x="380848" y="3501008"/>
            <a:ext cx="3266879" cy="83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35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51B913-5355-89E4-49E7-9660C4373D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DA6765E-A396-F9F2-74D0-2A769ED544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8"/>
          <a:stretch/>
        </p:blipFill>
        <p:spPr>
          <a:xfrm>
            <a:off x="8112224" y="1124744"/>
            <a:ext cx="2855720" cy="4049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AAD882-70C1-ED05-79F0-D09FF6E283B6}"/>
              </a:ext>
            </a:extLst>
          </p:cNvPr>
          <p:cNvSpPr/>
          <p:nvPr/>
        </p:nvSpPr>
        <p:spPr bwMode="white">
          <a:xfrm>
            <a:off x="8112224" y="1180190"/>
            <a:ext cx="2983799" cy="109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54ACE9-354E-CF9E-CA72-A55AF5C01741}"/>
              </a:ext>
            </a:extLst>
          </p:cNvPr>
          <p:cNvSpPr/>
          <p:nvPr/>
        </p:nvSpPr>
        <p:spPr bwMode="white">
          <a:xfrm>
            <a:off x="7824192" y="2564904"/>
            <a:ext cx="2448272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985B9A-149A-9E3B-8F12-6DA8189E3F7F}"/>
              </a:ext>
            </a:extLst>
          </p:cNvPr>
          <p:cNvSpPr/>
          <p:nvPr/>
        </p:nvSpPr>
        <p:spPr bwMode="white">
          <a:xfrm>
            <a:off x="7961341" y="3933056"/>
            <a:ext cx="2855720" cy="109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47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6D460-496A-35E5-325D-0A7E3C5375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499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E0A7AEC-4276-A0D3-1A9E-1F27FCA6FF64}"/>
              </a:ext>
            </a:extLst>
          </p:cNvPr>
          <p:cNvSpPr/>
          <p:nvPr/>
        </p:nvSpPr>
        <p:spPr bwMode="white">
          <a:xfrm>
            <a:off x="1559496" y="2852936"/>
            <a:ext cx="3312368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AAA1695-DF52-B7E7-1C0F-08E28B92F761}"/>
              </a:ext>
            </a:extLst>
          </p:cNvPr>
          <p:cNvSpPr/>
          <p:nvPr/>
        </p:nvSpPr>
        <p:spPr bwMode="white">
          <a:xfrm>
            <a:off x="1343472" y="4149080"/>
            <a:ext cx="220591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8D1C077-6D56-BAAC-3BD6-9135A8F1BAFE}"/>
              </a:ext>
            </a:extLst>
          </p:cNvPr>
          <p:cNvSpPr/>
          <p:nvPr/>
        </p:nvSpPr>
        <p:spPr bwMode="white">
          <a:xfrm>
            <a:off x="1343472" y="5251204"/>
            <a:ext cx="3024336" cy="65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581AF3E-892A-BEB0-4264-977F8B4131B5}"/>
              </a:ext>
            </a:extLst>
          </p:cNvPr>
          <p:cNvSpPr/>
          <p:nvPr/>
        </p:nvSpPr>
        <p:spPr bwMode="white">
          <a:xfrm>
            <a:off x="1343472" y="6081024"/>
            <a:ext cx="6048672" cy="51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0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86A8A-B6A4-2DF9-7029-78E3B6075A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21193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2024-08-07T12:52:33Z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