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97" autoAdjust="0"/>
    <p:restoredTop sz="94660"/>
  </p:normalViewPr>
  <p:slideViewPr>
    <p:cSldViewPr showGuides="1">
      <p:cViewPr varScale="1">
        <p:scale>
          <a:sx n="64" d="100"/>
          <a:sy n="64" d="100"/>
        </p:scale>
        <p:origin x="72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000445A-35BE-F45B-E5EC-AA3FB4C949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672" y="2869647"/>
            <a:ext cx="12000656" cy="11187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E2380C-8D61-9450-27E4-2AA3A443E3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64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C97F9DF-AA07-F8DE-A7D4-ECE23D01B9B8}"/>
              </a:ext>
            </a:extLst>
          </p:cNvPr>
          <p:cNvSpPr/>
          <p:nvPr/>
        </p:nvSpPr>
        <p:spPr bwMode="white">
          <a:xfrm>
            <a:off x="911424" y="1052736"/>
            <a:ext cx="3672408" cy="972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CA6C972-2EFE-0B24-4F0A-1ADA43DE3682}"/>
              </a:ext>
            </a:extLst>
          </p:cNvPr>
          <p:cNvSpPr/>
          <p:nvPr/>
        </p:nvSpPr>
        <p:spPr bwMode="white">
          <a:xfrm>
            <a:off x="551384" y="2348880"/>
            <a:ext cx="3024336" cy="972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075B371-A630-1101-26F9-EBE02E1AB450}"/>
              </a:ext>
            </a:extLst>
          </p:cNvPr>
          <p:cNvSpPr/>
          <p:nvPr/>
        </p:nvSpPr>
        <p:spPr bwMode="white">
          <a:xfrm>
            <a:off x="551384" y="3717032"/>
            <a:ext cx="3240360" cy="972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90D3449-902E-8EA9-E9ED-3B9A1FA61F58}"/>
              </a:ext>
            </a:extLst>
          </p:cNvPr>
          <p:cNvSpPr/>
          <p:nvPr/>
        </p:nvSpPr>
        <p:spPr bwMode="white">
          <a:xfrm>
            <a:off x="551384" y="5085184"/>
            <a:ext cx="7200800" cy="972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2796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506039-BF2C-5127-B035-26030D0206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14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715507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541A27-D181-AF37-0B6D-DDA843D81E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95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9F42292-2483-40D7-E724-74CD53B4E3BB}"/>
              </a:ext>
            </a:extLst>
          </p:cNvPr>
          <p:cNvSpPr/>
          <p:nvPr/>
        </p:nvSpPr>
        <p:spPr bwMode="white">
          <a:xfrm>
            <a:off x="479376" y="980728"/>
            <a:ext cx="5616624" cy="972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C6A11A4-E84E-2925-20BD-293D7F15FE99}"/>
              </a:ext>
            </a:extLst>
          </p:cNvPr>
          <p:cNvSpPr/>
          <p:nvPr/>
        </p:nvSpPr>
        <p:spPr bwMode="white">
          <a:xfrm>
            <a:off x="479376" y="2348880"/>
            <a:ext cx="7488832" cy="972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DA805D4-B903-8DDA-E1FE-18CFD1046CC2}"/>
              </a:ext>
            </a:extLst>
          </p:cNvPr>
          <p:cNvSpPr/>
          <p:nvPr/>
        </p:nvSpPr>
        <p:spPr bwMode="white">
          <a:xfrm>
            <a:off x="623392" y="3645024"/>
            <a:ext cx="664813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A4329B3-E52B-0108-F680-F215A6A1E23E}"/>
              </a:ext>
            </a:extLst>
          </p:cNvPr>
          <p:cNvSpPr/>
          <p:nvPr/>
        </p:nvSpPr>
        <p:spPr bwMode="white">
          <a:xfrm>
            <a:off x="263352" y="4509121"/>
            <a:ext cx="6912768" cy="766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8629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909F7A-BF3F-A234-182B-184E66F57F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1932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284E8F-FB2D-3921-A41E-4C2184EBD127}"/>
              </a:ext>
            </a:extLst>
          </p:cNvPr>
          <p:cNvSpPr/>
          <p:nvPr/>
        </p:nvSpPr>
        <p:spPr bwMode="white">
          <a:xfrm>
            <a:off x="2398123" y="2191517"/>
            <a:ext cx="478305" cy="316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C35D9F-D36D-0393-EC5E-AB1A6F2B9060}"/>
              </a:ext>
            </a:extLst>
          </p:cNvPr>
          <p:cNvSpPr/>
          <p:nvPr/>
        </p:nvSpPr>
        <p:spPr bwMode="white">
          <a:xfrm>
            <a:off x="6905548" y="2191517"/>
            <a:ext cx="453985" cy="316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4A74B3-6C66-E35B-D666-F6D65DB111C1}"/>
              </a:ext>
            </a:extLst>
          </p:cNvPr>
          <p:cNvSpPr/>
          <p:nvPr/>
        </p:nvSpPr>
        <p:spPr bwMode="white">
          <a:xfrm>
            <a:off x="3297986" y="5733256"/>
            <a:ext cx="853797" cy="962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A6C757-BE32-677E-D207-BF75CF3F80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91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930B456-3857-99C9-8764-91251BD183CA}"/>
              </a:ext>
            </a:extLst>
          </p:cNvPr>
          <p:cNvSpPr/>
          <p:nvPr/>
        </p:nvSpPr>
        <p:spPr bwMode="white">
          <a:xfrm>
            <a:off x="8976320" y="827998"/>
            <a:ext cx="792088" cy="1304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426F47D-9CE8-CBF8-FCA5-A715DCD54F0C}"/>
              </a:ext>
            </a:extLst>
          </p:cNvPr>
          <p:cNvSpPr/>
          <p:nvPr/>
        </p:nvSpPr>
        <p:spPr bwMode="white">
          <a:xfrm>
            <a:off x="4799856" y="2420888"/>
            <a:ext cx="776906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826FB31-2654-F985-805B-B5E1A91FA3CE}"/>
              </a:ext>
            </a:extLst>
          </p:cNvPr>
          <p:cNvSpPr/>
          <p:nvPr/>
        </p:nvSpPr>
        <p:spPr bwMode="white">
          <a:xfrm>
            <a:off x="6327206" y="5373216"/>
            <a:ext cx="776906" cy="844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4208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B869B5-FC82-815F-CBF8-E43F067B11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5376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D89166F-995C-7A51-5796-9D9A9743B0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6256" y="1916832"/>
            <a:ext cx="4385728" cy="212309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C4D3956A-252D-DBEB-1E28-3080AF4588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1259" y="4334627"/>
            <a:ext cx="4295100" cy="2123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84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9DA266-AD44-B058-49D7-2BE6DA2A64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0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71FDC65-4A4D-0FE8-47BF-02D327171947}"/>
              </a:ext>
            </a:extLst>
          </p:cNvPr>
          <p:cNvSpPr/>
          <p:nvPr/>
        </p:nvSpPr>
        <p:spPr bwMode="white">
          <a:xfrm>
            <a:off x="1487488" y="3573016"/>
            <a:ext cx="259228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4858F651-EA11-749B-0748-02E998386576}"/>
              </a:ext>
            </a:extLst>
          </p:cNvPr>
          <p:cNvSpPr/>
          <p:nvPr/>
        </p:nvSpPr>
        <p:spPr bwMode="white">
          <a:xfrm>
            <a:off x="1631504" y="4869160"/>
            <a:ext cx="151216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34C57D7A-3B9E-63D8-A631-B672D05E5A8F}"/>
              </a:ext>
            </a:extLst>
          </p:cNvPr>
          <p:cNvSpPr/>
          <p:nvPr/>
        </p:nvSpPr>
        <p:spPr bwMode="white">
          <a:xfrm>
            <a:off x="6096000" y="3501008"/>
            <a:ext cx="3960440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9F8764CD-EC32-9270-FEBE-2FA58113534C}"/>
              </a:ext>
            </a:extLst>
          </p:cNvPr>
          <p:cNvSpPr/>
          <p:nvPr/>
        </p:nvSpPr>
        <p:spPr bwMode="white">
          <a:xfrm>
            <a:off x="6120000" y="4869160"/>
            <a:ext cx="1704192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685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9" grpId="0" animBg="1"/>
      <p:bldP spid="30" grpId="0" animBg="1"/>
      <p:bldP spid="3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7AA34B-9C63-4B10-5D2B-915FCAE98A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16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BD2E8AE-C3EA-C5C7-8B0C-577AB7262A56}"/>
              </a:ext>
            </a:extLst>
          </p:cNvPr>
          <p:cNvSpPr/>
          <p:nvPr/>
        </p:nvSpPr>
        <p:spPr bwMode="white">
          <a:xfrm>
            <a:off x="479376" y="2348880"/>
            <a:ext cx="410445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22FC8523-3ADA-9908-96EC-EA8673E87D88}"/>
              </a:ext>
            </a:extLst>
          </p:cNvPr>
          <p:cNvSpPr/>
          <p:nvPr/>
        </p:nvSpPr>
        <p:spPr bwMode="white">
          <a:xfrm>
            <a:off x="479376" y="3717032"/>
            <a:ext cx="201622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C547DB3B-2C26-30E3-3014-6BF2D3A62315}"/>
              </a:ext>
            </a:extLst>
          </p:cNvPr>
          <p:cNvSpPr/>
          <p:nvPr/>
        </p:nvSpPr>
        <p:spPr bwMode="white">
          <a:xfrm>
            <a:off x="546569" y="4587865"/>
            <a:ext cx="1512168" cy="756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EEAFF181-7F4B-C77B-B87C-773389BFED37}"/>
              </a:ext>
            </a:extLst>
          </p:cNvPr>
          <p:cNvSpPr/>
          <p:nvPr/>
        </p:nvSpPr>
        <p:spPr bwMode="white">
          <a:xfrm>
            <a:off x="5159896" y="2348880"/>
            <a:ext cx="482453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6EF26AD7-4A0E-29F6-7089-E05522A763A3}"/>
              </a:ext>
            </a:extLst>
          </p:cNvPr>
          <p:cNvSpPr/>
          <p:nvPr/>
        </p:nvSpPr>
        <p:spPr bwMode="white">
          <a:xfrm>
            <a:off x="5159896" y="3645024"/>
            <a:ext cx="1728192" cy="756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CDFEA68F-5FE1-C12E-08E7-16EB9231A7FC}"/>
              </a:ext>
            </a:extLst>
          </p:cNvPr>
          <p:cNvSpPr/>
          <p:nvPr/>
        </p:nvSpPr>
        <p:spPr bwMode="white">
          <a:xfrm>
            <a:off x="5015880" y="4581128"/>
            <a:ext cx="1440160" cy="756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512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228656-6387-960F-EDCF-144AC30AA3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90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841700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F673B1-8200-F3E1-3BC9-AA3BEDBDCE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96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DDEB8D3-D38E-1E66-E8CE-5944AFA95EC9}"/>
              </a:ext>
            </a:extLst>
          </p:cNvPr>
          <p:cNvSpPr/>
          <p:nvPr/>
        </p:nvSpPr>
        <p:spPr bwMode="white">
          <a:xfrm>
            <a:off x="720000" y="1052736"/>
            <a:ext cx="4799936" cy="972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E227523-CAC0-67D2-9826-E549A94B4501}"/>
              </a:ext>
            </a:extLst>
          </p:cNvPr>
          <p:cNvSpPr/>
          <p:nvPr/>
        </p:nvSpPr>
        <p:spPr bwMode="white">
          <a:xfrm>
            <a:off x="551384" y="2456335"/>
            <a:ext cx="3528392" cy="972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0173603-ACF3-729E-9EFB-DE0D0441B44F}"/>
              </a:ext>
            </a:extLst>
          </p:cNvPr>
          <p:cNvSpPr/>
          <p:nvPr/>
        </p:nvSpPr>
        <p:spPr bwMode="white">
          <a:xfrm>
            <a:off x="523578" y="3653737"/>
            <a:ext cx="2620093" cy="673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0FFB77A-F9CB-7881-A293-CF824239B061}"/>
              </a:ext>
            </a:extLst>
          </p:cNvPr>
          <p:cNvSpPr/>
          <p:nvPr/>
        </p:nvSpPr>
        <p:spPr bwMode="white">
          <a:xfrm>
            <a:off x="551384" y="4509120"/>
            <a:ext cx="4968552" cy="673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2187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E84E55-61A9-EEFA-B2D3-55BD2BF70E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19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466264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2024-08-07T13:18:16Z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