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70" autoAdjust="0"/>
    <p:restoredTop sz="94660"/>
  </p:normalViewPr>
  <p:slideViewPr>
    <p:cSldViewPr showGuides="1">
      <p:cViewPr varScale="1">
        <p:scale>
          <a:sx n="64" d="100"/>
          <a:sy n="64" d="100"/>
        </p:scale>
        <p:origin x="70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4DA67A8-39F6-3189-7AC2-9F5AB3A013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551194"/>
            <a:ext cx="11928648" cy="36744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D74226-55D8-3570-9376-8DF07BFECD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5ACFED4-8305-3D83-E185-09E4C22A6824}"/>
              </a:ext>
            </a:extLst>
          </p:cNvPr>
          <p:cNvSpPr/>
          <p:nvPr/>
        </p:nvSpPr>
        <p:spPr bwMode="white">
          <a:xfrm>
            <a:off x="551384" y="4725144"/>
            <a:ext cx="103691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ED7B43-124F-82BD-F7E2-FB1E9CD2C034}"/>
              </a:ext>
            </a:extLst>
          </p:cNvPr>
          <p:cNvSpPr/>
          <p:nvPr/>
        </p:nvSpPr>
        <p:spPr bwMode="white">
          <a:xfrm>
            <a:off x="551384" y="5445224"/>
            <a:ext cx="9793088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11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114FAA-1B36-28B2-8AC7-D33A090B6C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5112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321EBD-DE3E-8F09-E3F0-643B61360D20}"/>
              </a:ext>
            </a:extLst>
          </p:cNvPr>
          <p:cNvSpPr/>
          <p:nvPr/>
        </p:nvSpPr>
        <p:spPr bwMode="white">
          <a:xfrm>
            <a:off x="6272005" y="3418959"/>
            <a:ext cx="879605" cy="37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233692-D87D-609A-AD5D-0D3510609536}"/>
              </a:ext>
            </a:extLst>
          </p:cNvPr>
          <p:cNvSpPr/>
          <p:nvPr/>
        </p:nvSpPr>
        <p:spPr bwMode="white">
          <a:xfrm>
            <a:off x="3754235" y="4298755"/>
            <a:ext cx="903814" cy="41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67BDA9-FFC6-AFF3-2E6D-7EB8B98A97FB}"/>
              </a:ext>
            </a:extLst>
          </p:cNvPr>
          <p:cNvSpPr/>
          <p:nvPr/>
        </p:nvSpPr>
        <p:spPr bwMode="white">
          <a:xfrm>
            <a:off x="7183890" y="4306827"/>
            <a:ext cx="887675" cy="37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92804E-EB49-E67C-AC76-97D91FA83544}"/>
              </a:ext>
            </a:extLst>
          </p:cNvPr>
          <p:cNvSpPr/>
          <p:nvPr/>
        </p:nvSpPr>
        <p:spPr bwMode="white">
          <a:xfrm>
            <a:off x="4722608" y="5194695"/>
            <a:ext cx="919954" cy="41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675E4A-4D27-3496-194A-1923A672133F}"/>
              </a:ext>
            </a:extLst>
          </p:cNvPr>
          <p:cNvSpPr/>
          <p:nvPr/>
        </p:nvSpPr>
        <p:spPr bwMode="white">
          <a:xfrm>
            <a:off x="2906909" y="6098706"/>
            <a:ext cx="855396" cy="363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11C488-6DB8-16F2-8EA9-2B7209D88B24}"/>
              </a:ext>
            </a:extLst>
          </p:cNvPr>
          <p:cNvSpPr/>
          <p:nvPr/>
        </p:nvSpPr>
        <p:spPr bwMode="white">
          <a:xfrm>
            <a:off x="8249100" y="6147135"/>
            <a:ext cx="669791" cy="314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56B3D0-C953-02FB-468B-F471F83F41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84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075152-7BCC-FA1D-280B-122B121E1DEE}"/>
              </a:ext>
            </a:extLst>
          </p:cNvPr>
          <p:cNvSpPr/>
          <p:nvPr/>
        </p:nvSpPr>
        <p:spPr bwMode="white">
          <a:xfrm>
            <a:off x="1881904" y="1104920"/>
            <a:ext cx="942857" cy="595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4117AB-4340-C14E-FB6E-50D32FA0C7AE}"/>
              </a:ext>
            </a:extLst>
          </p:cNvPr>
          <p:cNvSpPr/>
          <p:nvPr/>
        </p:nvSpPr>
        <p:spPr bwMode="white">
          <a:xfrm>
            <a:off x="7653333" y="1209685"/>
            <a:ext cx="1038095" cy="45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7EEC99-B540-2868-7FDA-979BC9C5231C}"/>
              </a:ext>
            </a:extLst>
          </p:cNvPr>
          <p:cNvSpPr/>
          <p:nvPr/>
        </p:nvSpPr>
        <p:spPr bwMode="white">
          <a:xfrm>
            <a:off x="3900952" y="4406307"/>
            <a:ext cx="1523809" cy="38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65B5E2-B2B2-5A31-D9C8-5244DC8BDAE9}"/>
              </a:ext>
            </a:extLst>
          </p:cNvPr>
          <p:cNvSpPr/>
          <p:nvPr/>
        </p:nvSpPr>
        <p:spPr bwMode="white">
          <a:xfrm>
            <a:off x="8243809" y="4329970"/>
            <a:ext cx="1236567" cy="755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01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2F0DC5-6EC7-A119-84FD-2DEBB93084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81817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5D4373-A03D-C4C8-CB12-0D3552690ADF}"/>
              </a:ext>
            </a:extLst>
          </p:cNvPr>
          <p:cNvSpPr/>
          <p:nvPr/>
        </p:nvSpPr>
        <p:spPr bwMode="white">
          <a:xfrm>
            <a:off x="5663952" y="1844824"/>
            <a:ext cx="57606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970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5A63AF-5CFF-9D26-D49D-15DFEDD9DD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2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13D39E-8F38-FEEA-AA14-68CFB3669B55}"/>
              </a:ext>
            </a:extLst>
          </p:cNvPr>
          <p:cNvSpPr/>
          <p:nvPr/>
        </p:nvSpPr>
        <p:spPr bwMode="white">
          <a:xfrm>
            <a:off x="8415238" y="2096922"/>
            <a:ext cx="417066" cy="53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99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E7996-A7EA-1008-B297-9A4BCB1317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1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E0AEFA-EAB4-64B3-CB6D-054E6E89C858}"/>
              </a:ext>
            </a:extLst>
          </p:cNvPr>
          <p:cNvSpPr/>
          <p:nvPr/>
        </p:nvSpPr>
        <p:spPr bwMode="white">
          <a:xfrm>
            <a:off x="4186666" y="2524212"/>
            <a:ext cx="838095" cy="37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1783FB-3BA9-42E0-7760-6F1C58EDC225}"/>
              </a:ext>
            </a:extLst>
          </p:cNvPr>
          <p:cNvSpPr/>
          <p:nvPr/>
        </p:nvSpPr>
        <p:spPr bwMode="white">
          <a:xfrm>
            <a:off x="7272380" y="2524212"/>
            <a:ext cx="533333" cy="37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129C18-2621-E73F-E946-50521025902B}"/>
              </a:ext>
            </a:extLst>
          </p:cNvPr>
          <p:cNvSpPr/>
          <p:nvPr/>
        </p:nvSpPr>
        <p:spPr bwMode="white">
          <a:xfrm>
            <a:off x="10310476" y="2524212"/>
            <a:ext cx="533333" cy="37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0459DC-A0F4-400E-3771-C139802AE05A}"/>
              </a:ext>
            </a:extLst>
          </p:cNvPr>
          <p:cNvSpPr/>
          <p:nvPr/>
        </p:nvSpPr>
        <p:spPr bwMode="white">
          <a:xfrm>
            <a:off x="2605714" y="3572434"/>
            <a:ext cx="828571" cy="38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078F5B-D048-2274-6E53-8FB72F6BCF05}"/>
              </a:ext>
            </a:extLst>
          </p:cNvPr>
          <p:cNvSpPr/>
          <p:nvPr/>
        </p:nvSpPr>
        <p:spPr bwMode="white">
          <a:xfrm>
            <a:off x="5815238" y="3572434"/>
            <a:ext cx="533333" cy="381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009D11-7EEE-7BD2-C16A-0B881446F57E}"/>
              </a:ext>
            </a:extLst>
          </p:cNvPr>
          <p:cNvSpPr/>
          <p:nvPr/>
        </p:nvSpPr>
        <p:spPr bwMode="white">
          <a:xfrm>
            <a:off x="8616280" y="3429000"/>
            <a:ext cx="10769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96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57972D-CB0E-F77B-D983-0B8C3FC1D2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855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AB1C95-3D5B-76FC-29A1-AB52CD46C15A}"/>
              </a:ext>
            </a:extLst>
          </p:cNvPr>
          <p:cNvSpPr/>
          <p:nvPr/>
        </p:nvSpPr>
        <p:spPr bwMode="white">
          <a:xfrm>
            <a:off x="5396460" y="2826831"/>
            <a:ext cx="2910022" cy="2834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F669B2-A8E5-29DC-46A1-F717906C92F7}"/>
              </a:ext>
            </a:extLst>
          </p:cNvPr>
          <p:cNvSpPr/>
          <p:nvPr/>
        </p:nvSpPr>
        <p:spPr bwMode="white">
          <a:xfrm>
            <a:off x="1390234" y="2826831"/>
            <a:ext cx="4035666" cy="377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88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A93B09-CC6E-8BA3-8937-32263D176F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044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6C8953-3328-1AA6-4CD1-5F2BAE37FC12}"/>
              </a:ext>
            </a:extLst>
          </p:cNvPr>
          <p:cNvSpPr/>
          <p:nvPr/>
        </p:nvSpPr>
        <p:spPr bwMode="white">
          <a:xfrm>
            <a:off x="3006998" y="3581934"/>
            <a:ext cx="734098" cy="28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C7B64F-E3CF-AF29-9A5D-F611D6B8328C}"/>
              </a:ext>
            </a:extLst>
          </p:cNvPr>
          <p:cNvSpPr/>
          <p:nvPr/>
        </p:nvSpPr>
        <p:spPr bwMode="white">
          <a:xfrm>
            <a:off x="6528048" y="3501008"/>
            <a:ext cx="1259642" cy="495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F19B46-4225-ED96-FC91-59E13B471AF6}"/>
              </a:ext>
            </a:extLst>
          </p:cNvPr>
          <p:cNvSpPr/>
          <p:nvPr/>
        </p:nvSpPr>
        <p:spPr bwMode="white">
          <a:xfrm>
            <a:off x="2343486" y="6251132"/>
            <a:ext cx="1143499" cy="28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2C5292-D763-66E9-15E7-2B4594A7AB76}"/>
              </a:ext>
            </a:extLst>
          </p:cNvPr>
          <p:cNvSpPr/>
          <p:nvPr/>
        </p:nvSpPr>
        <p:spPr bwMode="white">
          <a:xfrm>
            <a:off x="6381026" y="6244071"/>
            <a:ext cx="1143499" cy="28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20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BEBA6E-3BF2-EC91-D0A5-B54FFEAC11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473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4E7CDBC-E11F-561E-E542-9169A254FE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5" b="27830"/>
          <a:stretch/>
        </p:blipFill>
        <p:spPr>
          <a:xfrm>
            <a:off x="5519936" y="4651988"/>
            <a:ext cx="5159976" cy="2089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838904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2024-08-08T01:58:55Z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