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61" autoAdjust="0"/>
    <p:restoredTop sz="94660"/>
  </p:normalViewPr>
  <p:slideViewPr>
    <p:cSldViewPr showGuides="1">
      <p:cViewPr>
        <p:scale>
          <a:sx n="66" d="100"/>
          <a:sy n="66" d="100"/>
        </p:scale>
        <p:origin x="45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EBCD79-11DA-A3D5-74AA-6E984D3EB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9809" y="2909952"/>
            <a:ext cx="5552381" cy="10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A911A-38B1-8BE6-DC46-602E9580E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2C7C3E-585D-8210-EDC8-F7E5D90A0580}"/>
              </a:ext>
            </a:extLst>
          </p:cNvPr>
          <p:cNvSpPr/>
          <p:nvPr/>
        </p:nvSpPr>
        <p:spPr bwMode="white">
          <a:xfrm>
            <a:off x="8253333" y="1675775"/>
            <a:ext cx="219047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040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113C6-0B43-7626-E0F6-8707CE0E9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AFBDCA-DF48-10C4-2ED2-CC51B50FBFEE}"/>
              </a:ext>
            </a:extLst>
          </p:cNvPr>
          <p:cNvSpPr/>
          <p:nvPr/>
        </p:nvSpPr>
        <p:spPr bwMode="white">
          <a:xfrm>
            <a:off x="2348571" y="2077741"/>
            <a:ext cx="200000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E84281-2116-B385-335B-FAFAB1A1D28A}"/>
              </a:ext>
            </a:extLst>
          </p:cNvPr>
          <p:cNvSpPr/>
          <p:nvPr/>
        </p:nvSpPr>
        <p:spPr bwMode="white">
          <a:xfrm>
            <a:off x="4939047" y="1815911"/>
            <a:ext cx="508881" cy="6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E9EE2C-ABE1-1D28-0FBD-2F2BF1891C93}"/>
              </a:ext>
            </a:extLst>
          </p:cNvPr>
          <p:cNvSpPr/>
          <p:nvPr/>
        </p:nvSpPr>
        <p:spPr bwMode="white">
          <a:xfrm>
            <a:off x="7472380" y="1859006"/>
            <a:ext cx="508881" cy="6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095E32-2AE8-CD5C-4EC3-ABE5F6969712}"/>
              </a:ext>
            </a:extLst>
          </p:cNvPr>
          <p:cNvSpPr/>
          <p:nvPr/>
        </p:nvSpPr>
        <p:spPr bwMode="white">
          <a:xfrm>
            <a:off x="10488488" y="1815911"/>
            <a:ext cx="508881" cy="67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3EA9641-8AFE-3779-E542-05C4DA4BC327}"/>
              </a:ext>
            </a:extLst>
          </p:cNvPr>
          <p:cNvSpPr/>
          <p:nvPr/>
        </p:nvSpPr>
        <p:spPr bwMode="white">
          <a:xfrm>
            <a:off x="2491428" y="2879102"/>
            <a:ext cx="200000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E52B899-F715-DC01-EADC-72639F9E03BC}"/>
              </a:ext>
            </a:extLst>
          </p:cNvPr>
          <p:cNvSpPr/>
          <p:nvPr/>
        </p:nvSpPr>
        <p:spPr bwMode="white">
          <a:xfrm>
            <a:off x="10958095" y="2879102"/>
            <a:ext cx="200000" cy="2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77E363-1D5C-4A69-1150-CB3B9F044E3D}"/>
              </a:ext>
            </a:extLst>
          </p:cNvPr>
          <p:cNvSpPr/>
          <p:nvPr/>
        </p:nvSpPr>
        <p:spPr bwMode="white">
          <a:xfrm>
            <a:off x="4862857" y="2656079"/>
            <a:ext cx="508881" cy="62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34C950E-D5FD-EDA3-C070-47FA42F99CE6}"/>
              </a:ext>
            </a:extLst>
          </p:cNvPr>
          <p:cNvSpPr/>
          <p:nvPr/>
        </p:nvSpPr>
        <p:spPr bwMode="white">
          <a:xfrm>
            <a:off x="7405714" y="2656079"/>
            <a:ext cx="508881" cy="772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9CD04AB-2F4B-741F-6C09-5148332AAF22}"/>
              </a:ext>
            </a:extLst>
          </p:cNvPr>
          <p:cNvSpPr/>
          <p:nvPr/>
        </p:nvSpPr>
        <p:spPr bwMode="white">
          <a:xfrm>
            <a:off x="1343472" y="4653137"/>
            <a:ext cx="134795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05A4B69-76A6-9CB5-D7C5-035716F80DC8}"/>
              </a:ext>
            </a:extLst>
          </p:cNvPr>
          <p:cNvSpPr/>
          <p:nvPr/>
        </p:nvSpPr>
        <p:spPr bwMode="white">
          <a:xfrm>
            <a:off x="1343472" y="5229200"/>
            <a:ext cx="792087" cy="52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18609B2-5544-9630-0015-E30647D8AEC6}"/>
              </a:ext>
            </a:extLst>
          </p:cNvPr>
          <p:cNvSpPr/>
          <p:nvPr/>
        </p:nvSpPr>
        <p:spPr bwMode="white">
          <a:xfrm>
            <a:off x="4610474" y="4581128"/>
            <a:ext cx="1197493" cy="45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D72592B-5181-A080-F4B8-A6F3195A9FF3}"/>
              </a:ext>
            </a:extLst>
          </p:cNvPr>
          <p:cNvSpPr/>
          <p:nvPr/>
        </p:nvSpPr>
        <p:spPr bwMode="white">
          <a:xfrm>
            <a:off x="4610475" y="5157192"/>
            <a:ext cx="83745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FCD6CFA-D21B-5862-0E6A-85C7C5F2D95D}"/>
              </a:ext>
            </a:extLst>
          </p:cNvPr>
          <p:cNvSpPr/>
          <p:nvPr/>
        </p:nvSpPr>
        <p:spPr bwMode="white">
          <a:xfrm>
            <a:off x="7981261" y="4678406"/>
            <a:ext cx="1067067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8254B08-AA56-F0A4-D2E0-794E7A837B85}"/>
              </a:ext>
            </a:extLst>
          </p:cNvPr>
          <p:cNvSpPr/>
          <p:nvPr/>
        </p:nvSpPr>
        <p:spPr bwMode="white">
          <a:xfrm>
            <a:off x="7968208" y="5246194"/>
            <a:ext cx="792087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58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F1BC4-20AD-A0AE-F150-398F0D01E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B129EE1-2AAD-9251-A9D2-D1E24306452D}"/>
              </a:ext>
            </a:extLst>
          </p:cNvPr>
          <p:cNvSpPr/>
          <p:nvPr/>
        </p:nvSpPr>
        <p:spPr bwMode="white">
          <a:xfrm>
            <a:off x="1055440" y="2168393"/>
            <a:ext cx="115212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E84D545-9E82-877D-9ED4-2EC04C839BE1}"/>
              </a:ext>
            </a:extLst>
          </p:cNvPr>
          <p:cNvSpPr/>
          <p:nvPr/>
        </p:nvSpPr>
        <p:spPr bwMode="white">
          <a:xfrm>
            <a:off x="983432" y="2894784"/>
            <a:ext cx="792087" cy="67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CE9B9F1-86A8-4B25-4FE9-0F98EF3FC248}"/>
              </a:ext>
            </a:extLst>
          </p:cNvPr>
          <p:cNvSpPr/>
          <p:nvPr/>
        </p:nvSpPr>
        <p:spPr bwMode="white">
          <a:xfrm>
            <a:off x="4151784" y="2145675"/>
            <a:ext cx="259228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2F5C82E-C507-6107-3314-6C52FF8B2374}"/>
              </a:ext>
            </a:extLst>
          </p:cNvPr>
          <p:cNvSpPr/>
          <p:nvPr/>
        </p:nvSpPr>
        <p:spPr bwMode="white">
          <a:xfrm>
            <a:off x="4116264" y="2888473"/>
            <a:ext cx="1259656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7D6D73B-BA37-475F-B8E4-83D24FE9105E}"/>
              </a:ext>
            </a:extLst>
          </p:cNvPr>
          <p:cNvSpPr/>
          <p:nvPr/>
        </p:nvSpPr>
        <p:spPr bwMode="white">
          <a:xfrm>
            <a:off x="4151784" y="3645024"/>
            <a:ext cx="106990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86D86B9-E210-D713-0031-93D7D38AE492}"/>
              </a:ext>
            </a:extLst>
          </p:cNvPr>
          <p:cNvSpPr/>
          <p:nvPr/>
        </p:nvSpPr>
        <p:spPr bwMode="white">
          <a:xfrm>
            <a:off x="7608168" y="2203732"/>
            <a:ext cx="326466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644F07F-5B70-A45E-00C8-FF59769337ED}"/>
              </a:ext>
            </a:extLst>
          </p:cNvPr>
          <p:cNvSpPr/>
          <p:nvPr/>
        </p:nvSpPr>
        <p:spPr bwMode="white">
          <a:xfrm>
            <a:off x="7608168" y="2996953"/>
            <a:ext cx="194421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4BCC218-102F-8E36-13F6-E0136C8894C3}"/>
              </a:ext>
            </a:extLst>
          </p:cNvPr>
          <p:cNvSpPr/>
          <p:nvPr/>
        </p:nvSpPr>
        <p:spPr bwMode="white">
          <a:xfrm>
            <a:off x="7631269" y="3766140"/>
            <a:ext cx="792087" cy="4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8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E2D74B-5CA6-1341-8B73-15A4A37DF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7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31D71F-94C3-6248-AD81-9DAC73B70C74}"/>
              </a:ext>
            </a:extLst>
          </p:cNvPr>
          <p:cNvSpPr/>
          <p:nvPr/>
        </p:nvSpPr>
        <p:spPr bwMode="white">
          <a:xfrm>
            <a:off x="479376" y="1658574"/>
            <a:ext cx="259228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88A2EB7-BEA4-8345-7072-8D6D546426C3}"/>
              </a:ext>
            </a:extLst>
          </p:cNvPr>
          <p:cNvSpPr/>
          <p:nvPr/>
        </p:nvSpPr>
        <p:spPr bwMode="white">
          <a:xfrm>
            <a:off x="623392" y="2366843"/>
            <a:ext cx="218364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B6EE2B5-C399-E25A-9841-DBF6976F2968}"/>
              </a:ext>
            </a:extLst>
          </p:cNvPr>
          <p:cNvSpPr/>
          <p:nvPr/>
        </p:nvSpPr>
        <p:spPr bwMode="white">
          <a:xfrm>
            <a:off x="623392" y="2996952"/>
            <a:ext cx="936104" cy="78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C0B0FA7-F515-524D-2D54-1D228FDCF8C2}"/>
              </a:ext>
            </a:extLst>
          </p:cNvPr>
          <p:cNvSpPr/>
          <p:nvPr/>
        </p:nvSpPr>
        <p:spPr bwMode="white">
          <a:xfrm>
            <a:off x="3719736" y="1658573"/>
            <a:ext cx="237626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23A3B36-BA7E-75B7-922E-7C39551808C1}"/>
              </a:ext>
            </a:extLst>
          </p:cNvPr>
          <p:cNvSpPr/>
          <p:nvPr/>
        </p:nvSpPr>
        <p:spPr bwMode="white">
          <a:xfrm>
            <a:off x="3719736" y="2344689"/>
            <a:ext cx="180020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DBCAD05-B17C-6D81-8B39-1A3FD35B53CB}"/>
              </a:ext>
            </a:extLst>
          </p:cNvPr>
          <p:cNvSpPr/>
          <p:nvPr/>
        </p:nvSpPr>
        <p:spPr bwMode="white">
          <a:xfrm>
            <a:off x="3791744" y="3158736"/>
            <a:ext cx="93610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D0D140F-2495-CC8C-07CD-9B804920CE43}"/>
              </a:ext>
            </a:extLst>
          </p:cNvPr>
          <p:cNvSpPr/>
          <p:nvPr/>
        </p:nvSpPr>
        <p:spPr bwMode="white">
          <a:xfrm>
            <a:off x="7176120" y="1628800"/>
            <a:ext cx="259228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4A00ACB-92A2-54D6-9118-390D53FDC5A0}"/>
              </a:ext>
            </a:extLst>
          </p:cNvPr>
          <p:cNvSpPr/>
          <p:nvPr/>
        </p:nvSpPr>
        <p:spPr bwMode="white">
          <a:xfrm>
            <a:off x="7176120" y="2456425"/>
            <a:ext cx="1343552" cy="42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A8B10E4-D640-B520-06CD-1ED4CE12C912}"/>
              </a:ext>
            </a:extLst>
          </p:cNvPr>
          <p:cNvSpPr/>
          <p:nvPr/>
        </p:nvSpPr>
        <p:spPr bwMode="white">
          <a:xfrm>
            <a:off x="7331836" y="3172314"/>
            <a:ext cx="792087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82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3D578-AB86-8327-7DA2-8362AA08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4A402B-35DA-3BC9-0B6F-C0B388BF6032}"/>
              </a:ext>
            </a:extLst>
          </p:cNvPr>
          <p:cNvSpPr/>
          <p:nvPr/>
        </p:nvSpPr>
        <p:spPr bwMode="white">
          <a:xfrm>
            <a:off x="983432" y="2240401"/>
            <a:ext cx="216024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D07B6C0-B2EE-CA28-EC07-396C9C316DFA}"/>
              </a:ext>
            </a:extLst>
          </p:cNvPr>
          <p:cNvSpPr/>
          <p:nvPr/>
        </p:nvSpPr>
        <p:spPr bwMode="white">
          <a:xfrm>
            <a:off x="1271465" y="2995652"/>
            <a:ext cx="1872207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01C2634-A08B-0959-E2C0-C863CC21D02A}"/>
              </a:ext>
            </a:extLst>
          </p:cNvPr>
          <p:cNvSpPr/>
          <p:nvPr/>
        </p:nvSpPr>
        <p:spPr bwMode="white">
          <a:xfrm>
            <a:off x="1811524" y="3680561"/>
            <a:ext cx="97210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2E046A3B-349C-30AD-D52A-46AA31F88E3B}"/>
              </a:ext>
            </a:extLst>
          </p:cNvPr>
          <p:cNvSpPr/>
          <p:nvPr/>
        </p:nvSpPr>
        <p:spPr bwMode="white">
          <a:xfrm>
            <a:off x="4871864" y="2232198"/>
            <a:ext cx="165618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C9C2939-5B2B-0964-35FD-35A0E632AB1D}"/>
              </a:ext>
            </a:extLst>
          </p:cNvPr>
          <p:cNvSpPr/>
          <p:nvPr/>
        </p:nvSpPr>
        <p:spPr bwMode="white">
          <a:xfrm>
            <a:off x="5447928" y="2960481"/>
            <a:ext cx="144016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D1A19FD-AD94-9F2C-8168-83C6048B2AC8}"/>
              </a:ext>
            </a:extLst>
          </p:cNvPr>
          <p:cNvSpPr/>
          <p:nvPr/>
        </p:nvSpPr>
        <p:spPr bwMode="white">
          <a:xfrm>
            <a:off x="5447928" y="3750905"/>
            <a:ext cx="97210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DE0DEBA-7553-3B8D-6C09-A49A1183CF0A}"/>
              </a:ext>
            </a:extLst>
          </p:cNvPr>
          <p:cNvSpPr/>
          <p:nvPr/>
        </p:nvSpPr>
        <p:spPr bwMode="white">
          <a:xfrm>
            <a:off x="7536160" y="2232197"/>
            <a:ext cx="2520280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1579C38-0F24-2722-12F6-D4D9612F6AEE}"/>
              </a:ext>
            </a:extLst>
          </p:cNvPr>
          <p:cNvSpPr/>
          <p:nvPr/>
        </p:nvSpPr>
        <p:spPr bwMode="white">
          <a:xfrm>
            <a:off x="8411956" y="2973498"/>
            <a:ext cx="1644484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2EA0703-26D3-2904-AE06-3F9FA83B3AFC}"/>
              </a:ext>
            </a:extLst>
          </p:cNvPr>
          <p:cNvSpPr/>
          <p:nvPr/>
        </p:nvSpPr>
        <p:spPr bwMode="white">
          <a:xfrm>
            <a:off x="8760296" y="3750905"/>
            <a:ext cx="972108" cy="540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64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EC91EE-0B56-2E6B-9FE2-4B684AB621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567025F-746C-B430-B808-FBA98169FF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5258645"/>
            <a:ext cx="10800000" cy="141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81D4F98-A3ED-7951-48BE-0C082AEC21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6" y="2749492"/>
            <a:ext cx="5224175" cy="238668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7E0915-8327-28C7-10A0-22B81A201448}"/>
              </a:ext>
            </a:extLst>
          </p:cNvPr>
          <p:cNvSpPr/>
          <p:nvPr/>
        </p:nvSpPr>
        <p:spPr bwMode="white">
          <a:xfrm>
            <a:off x="1127448" y="5827174"/>
            <a:ext cx="7416824" cy="3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0E3C17-EE5D-CDDF-7B9B-BDB4BEB60422}"/>
              </a:ext>
            </a:extLst>
          </p:cNvPr>
          <p:cNvSpPr/>
          <p:nvPr/>
        </p:nvSpPr>
        <p:spPr bwMode="white">
          <a:xfrm>
            <a:off x="1127448" y="6263706"/>
            <a:ext cx="4680520" cy="40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35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319F2-077C-02FE-C65B-9D12CB0FB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97E383-5CE1-584C-7917-D6DF9D4FAC7C}"/>
              </a:ext>
            </a:extLst>
          </p:cNvPr>
          <p:cNvSpPr/>
          <p:nvPr/>
        </p:nvSpPr>
        <p:spPr bwMode="white">
          <a:xfrm>
            <a:off x="1415239" y="2792511"/>
            <a:ext cx="9190476" cy="51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5CD46A-B35B-AF9B-1B2F-DC405220FE42}"/>
              </a:ext>
            </a:extLst>
          </p:cNvPr>
          <p:cNvSpPr/>
          <p:nvPr/>
        </p:nvSpPr>
        <p:spPr bwMode="white">
          <a:xfrm>
            <a:off x="1443809" y="3555429"/>
            <a:ext cx="1066666" cy="46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94D7BE-66F1-4180-1BA3-ACA9CBA785A8}"/>
              </a:ext>
            </a:extLst>
          </p:cNvPr>
          <p:cNvSpPr/>
          <p:nvPr/>
        </p:nvSpPr>
        <p:spPr bwMode="white">
          <a:xfrm>
            <a:off x="1443809" y="4299274"/>
            <a:ext cx="8942857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8ED24-7BCF-38AB-3731-24600A0FCF76}"/>
              </a:ext>
            </a:extLst>
          </p:cNvPr>
          <p:cNvSpPr/>
          <p:nvPr/>
        </p:nvSpPr>
        <p:spPr bwMode="white">
          <a:xfrm>
            <a:off x="1343472" y="4653136"/>
            <a:ext cx="9577064" cy="4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16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9959C-AE58-60C3-0C11-56003FDE9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2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EF314-658C-E0BA-5D83-478E6022062E}"/>
              </a:ext>
            </a:extLst>
          </p:cNvPr>
          <p:cNvSpPr/>
          <p:nvPr/>
        </p:nvSpPr>
        <p:spPr bwMode="white">
          <a:xfrm>
            <a:off x="996190" y="2478147"/>
            <a:ext cx="2247619" cy="23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08D52-B32C-DBF7-9699-627B779F5D2E}"/>
              </a:ext>
            </a:extLst>
          </p:cNvPr>
          <p:cNvSpPr/>
          <p:nvPr/>
        </p:nvSpPr>
        <p:spPr bwMode="white">
          <a:xfrm>
            <a:off x="839416" y="2924945"/>
            <a:ext cx="913772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078E2A-7248-99F3-AA74-32373237470F}"/>
              </a:ext>
            </a:extLst>
          </p:cNvPr>
          <p:cNvSpPr/>
          <p:nvPr/>
        </p:nvSpPr>
        <p:spPr bwMode="white">
          <a:xfrm>
            <a:off x="1559496" y="3573016"/>
            <a:ext cx="9137725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65680FB-C9F8-3421-2C84-56B44DD905A8}"/>
              </a:ext>
            </a:extLst>
          </p:cNvPr>
          <p:cNvSpPr/>
          <p:nvPr/>
        </p:nvSpPr>
        <p:spPr bwMode="white">
          <a:xfrm>
            <a:off x="911424" y="4077072"/>
            <a:ext cx="9785797" cy="41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13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E39E5C-7F0A-6BF5-31F7-C31F55A4AE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9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7137D-A0F2-FEFE-E4F0-C9B26F8285CC}"/>
              </a:ext>
            </a:extLst>
          </p:cNvPr>
          <p:cNvSpPr/>
          <p:nvPr/>
        </p:nvSpPr>
        <p:spPr bwMode="white">
          <a:xfrm>
            <a:off x="911424" y="2060848"/>
            <a:ext cx="9433048" cy="59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394572-B6B6-53CA-A5A9-CFB8B8C4C3A6}"/>
              </a:ext>
            </a:extLst>
          </p:cNvPr>
          <p:cNvSpPr/>
          <p:nvPr/>
        </p:nvSpPr>
        <p:spPr bwMode="white">
          <a:xfrm>
            <a:off x="911424" y="2780928"/>
            <a:ext cx="9577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47A0B5-143D-1DD8-94E3-C204EB882E24}"/>
              </a:ext>
            </a:extLst>
          </p:cNvPr>
          <p:cNvSpPr/>
          <p:nvPr/>
        </p:nvSpPr>
        <p:spPr bwMode="white">
          <a:xfrm>
            <a:off x="911424" y="3551177"/>
            <a:ext cx="9433048" cy="289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82F24C-5E91-F06F-EFD6-77A733552816}"/>
              </a:ext>
            </a:extLst>
          </p:cNvPr>
          <p:cNvSpPr/>
          <p:nvPr/>
        </p:nvSpPr>
        <p:spPr bwMode="white">
          <a:xfrm>
            <a:off x="839416" y="4005064"/>
            <a:ext cx="10800000" cy="8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711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1CAE8-930B-0E37-A111-C73BB39916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6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CF87D9-EB98-CB22-741C-B0EB6B650930}"/>
              </a:ext>
            </a:extLst>
          </p:cNvPr>
          <p:cNvSpPr/>
          <p:nvPr/>
        </p:nvSpPr>
        <p:spPr bwMode="white">
          <a:xfrm>
            <a:off x="1234285" y="2200013"/>
            <a:ext cx="8742857" cy="457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B0B18-42B5-0DE2-B810-24D29A4F7F1D}"/>
              </a:ext>
            </a:extLst>
          </p:cNvPr>
          <p:cNvSpPr/>
          <p:nvPr/>
        </p:nvSpPr>
        <p:spPr bwMode="white">
          <a:xfrm>
            <a:off x="983432" y="2886020"/>
            <a:ext cx="1749348" cy="54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79922B-50BE-7034-8A19-6F0D6F771022}"/>
              </a:ext>
            </a:extLst>
          </p:cNvPr>
          <p:cNvSpPr/>
          <p:nvPr/>
        </p:nvSpPr>
        <p:spPr bwMode="white">
          <a:xfrm>
            <a:off x="1034285" y="3648251"/>
            <a:ext cx="894285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A15463-25B2-3D88-D18B-7B8F39B7E11B}"/>
              </a:ext>
            </a:extLst>
          </p:cNvPr>
          <p:cNvSpPr/>
          <p:nvPr/>
        </p:nvSpPr>
        <p:spPr bwMode="white">
          <a:xfrm>
            <a:off x="986666" y="4105589"/>
            <a:ext cx="8990476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170D3B-D7FA-8E70-5AA6-7EAE74D904F1}"/>
              </a:ext>
            </a:extLst>
          </p:cNvPr>
          <p:cNvSpPr/>
          <p:nvPr/>
        </p:nvSpPr>
        <p:spPr bwMode="white">
          <a:xfrm>
            <a:off x="911424" y="4437112"/>
            <a:ext cx="9721080" cy="4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4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8E62C-1098-AEB4-82EB-E00B0588D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4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99D637-9203-FF7B-412F-EA117F4A1FBB}"/>
              </a:ext>
            </a:extLst>
          </p:cNvPr>
          <p:cNvSpPr/>
          <p:nvPr/>
        </p:nvSpPr>
        <p:spPr bwMode="white">
          <a:xfrm>
            <a:off x="3681904" y="1429300"/>
            <a:ext cx="323809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C2335E-1B84-FDA4-DDC9-711A8EBDDE4F}"/>
              </a:ext>
            </a:extLst>
          </p:cNvPr>
          <p:cNvSpPr/>
          <p:nvPr/>
        </p:nvSpPr>
        <p:spPr bwMode="white">
          <a:xfrm>
            <a:off x="2243809" y="1572467"/>
            <a:ext cx="342857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1BB861-B56A-6AF2-FD9C-879C9E1553CC}"/>
              </a:ext>
            </a:extLst>
          </p:cNvPr>
          <p:cNvSpPr/>
          <p:nvPr/>
        </p:nvSpPr>
        <p:spPr bwMode="white">
          <a:xfrm>
            <a:off x="5615238" y="1572467"/>
            <a:ext cx="342857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508B04-9AD1-D569-5D6C-9340ED78F3B2}"/>
              </a:ext>
            </a:extLst>
          </p:cNvPr>
          <p:cNvSpPr/>
          <p:nvPr/>
        </p:nvSpPr>
        <p:spPr bwMode="white">
          <a:xfrm>
            <a:off x="7596190" y="1572467"/>
            <a:ext cx="47619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C7448D-6182-7A50-2DBC-5DE11E7981F3}"/>
              </a:ext>
            </a:extLst>
          </p:cNvPr>
          <p:cNvSpPr/>
          <p:nvPr/>
        </p:nvSpPr>
        <p:spPr bwMode="white">
          <a:xfrm>
            <a:off x="3634285" y="2364657"/>
            <a:ext cx="342857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C63B25-9529-DCE7-D4B8-D1C12EC40B20}"/>
              </a:ext>
            </a:extLst>
          </p:cNvPr>
          <p:cNvSpPr/>
          <p:nvPr/>
        </p:nvSpPr>
        <p:spPr bwMode="white">
          <a:xfrm>
            <a:off x="6177142" y="2364657"/>
            <a:ext cx="333333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A6D6FA-1EE4-1CFA-4828-00D1CD5CE2F0}"/>
              </a:ext>
            </a:extLst>
          </p:cNvPr>
          <p:cNvSpPr/>
          <p:nvPr/>
        </p:nvSpPr>
        <p:spPr bwMode="white">
          <a:xfrm>
            <a:off x="8040216" y="2852937"/>
            <a:ext cx="47618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D82F26-56FD-75DD-13EF-241974577D6D}"/>
              </a:ext>
            </a:extLst>
          </p:cNvPr>
          <p:cNvSpPr/>
          <p:nvPr/>
        </p:nvSpPr>
        <p:spPr bwMode="white">
          <a:xfrm>
            <a:off x="10084307" y="3013681"/>
            <a:ext cx="476189" cy="55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919CAF-3DAA-60DB-CBEF-9E0813879B27}"/>
              </a:ext>
            </a:extLst>
          </p:cNvPr>
          <p:cNvSpPr/>
          <p:nvPr/>
        </p:nvSpPr>
        <p:spPr bwMode="white">
          <a:xfrm>
            <a:off x="6510476" y="3958583"/>
            <a:ext cx="447619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380145-5455-CDC4-119E-733EFA68DEFF}"/>
              </a:ext>
            </a:extLst>
          </p:cNvPr>
          <p:cNvSpPr/>
          <p:nvPr/>
        </p:nvSpPr>
        <p:spPr bwMode="white">
          <a:xfrm>
            <a:off x="8767619" y="3958583"/>
            <a:ext cx="200000" cy="209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5DE74-471B-E707-4507-C56F51FE77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7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97BB56-8E7C-1362-1714-188CF90542ED}"/>
              </a:ext>
            </a:extLst>
          </p:cNvPr>
          <p:cNvSpPr/>
          <p:nvPr/>
        </p:nvSpPr>
        <p:spPr bwMode="white">
          <a:xfrm>
            <a:off x="720000" y="2069916"/>
            <a:ext cx="9840496" cy="63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181B33-7325-B64F-B1E7-5BB0787F346A}"/>
              </a:ext>
            </a:extLst>
          </p:cNvPr>
          <p:cNvSpPr/>
          <p:nvPr/>
        </p:nvSpPr>
        <p:spPr bwMode="white">
          <a:xfrm>
            <a:off x="1034285" y="2888074"/>
            <a:ext cx="1009523" cy="4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2B5A72-A7C7-DA92-387E-F50FD14F0937}"/>
              </a:ext>
            </a:extLst>
          </p:cNvPr>
          <p:cNvSpPr/>
          <p:nvPr/>
        </p:nvSpPr>
        <p:spPr bwMode="white">
          <a:xfrm>
            <a:off x="1034285" y="3573016"/>
            <a:ext cx="8942857" cy="337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466F87-D69A-E6D6-E7C9-1B8CE284A68E}"/>
              </a:ext>
            </a:extLst>
          </p:cNvPr>
          <p:cNvSpPr/>
          <p:nvPr/>
        </p:nvSpPr>
        <p:spPr bwMode="white">
          <a:xfrm>
            <a:off x="839416" y="3969781"/>
            <a:ext cx="9649072" cy="4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42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3DD7D-0CBA-3F11-80C7-DCCE9A82D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6365E4-9E2E-3AB0-2BF3-B4FC18E34257}"/>
              </a:ext>
            </a:extLst>
          </p:cNvPr>
          <p:cNvSpPr/>
          <p:nvPr/>
        </p:nvSpPr>
        <p:spPr bwMode="white">
          <a:xfrm>
            <a:off x="1005714" y="2348881"/>
            <a:ext cx="9410766" cy="55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5FFE36-589B-BC79-E85D-9CF370EC31DF}"/>
              </a:ext>
            </a:extLst>
          </p:cNvPr>
          <p:cNvSpPr/>
          <p:nvPr/>
        </p:nvSpPr>
        <p:spPr bwMode="white">
          <a:xfrm>
            <a:off x="839416" y="3142337"/>
            <a:ext cx="1800200" cy="60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D6F13B6-5DDB-FB3C-99EA-BAFC6D684595}"/>
              </a:ext>
            </a:extLst>
          </p:cNvPr>
          <p:cNvSpPr/>
          <p:nvPr/>
        </p:nvSpPr>
        <p:spPr bwMode="white">
          <a:xfrm>
            <a:off x="1034285" y="3885212"/>
            <a:ext cx="8942857" cy="219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166A1E-4A1E-6F77-6439-3CE106C07AA5}"/>
              </a:ext>
            </a:extLst>
          </p:cNvPr>
          <p:cNvSpPr/>
          <p:nvPr/>
        </p:nvSpPr>
        <p:spPr bwMode="white">
          <a:xfrm>
            <a:off x="983432" y="4221088"/>
            <a:ext cx="10536568" cy="5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3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20BF4-6093-EDE4-0EF3-E20E6DE7CF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5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50C60E-BC6A-4E65-F407-CD9C3DCCB601}"/>
              </a:ext>
            </a:extLst>
          </p:cNvPr>
          <p:cNvSpPr/>
          <p:nvPr/>
        </p:nvSpPr>
        <p:spPr bwMode="white">
          <a:xfrm>
            <a:off x="1055440" y="2700707"/>
            <a:ext cx="9721080" cy="54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673F44F-3485-5CC3-6710-33D68CD03123}"/>
              </a:ext>
            </a:extLst>
          </p:cNvPr>
          <p:cNvSpPr/>
          <p:nvPr/>
        </p:nvSpPr>
        <p:spPr bwMode="white">
          <a:xfrm>
            <a:off x="911424" y="3457054"/>
            <a:ext cx="9721080" cy="54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2B11F4-A0BF-66DD-2B47-C8FFA4ECD2BA}"/>
              </a:ext>
            </a:extLst>
          </p:cNvPr>
          <p:cNvSpPr/>
          <p:nvPr/>
        </p:nvSpPr>
        <p:spPr bwMode="white">
          <a:xfrm>
            <a:off x="910476" y="4188785"/>
            <a:ext cx="9721080" cy="51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C85893D-C47F-82F2-AF0D-BD49E2934DD1}"/>
              </a:ext>
            </a:extLst>
          </p:cNvPr>
          <p:cNvSpPr/>
          <p:nvPr/>
        </p:nvSpPr>
        <p:spPr bwMode="white">
          <a:xfrm>
            <a:off x="910476" y="4892734"/>
            <a:ext cx="9866044" cy="55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5C880B7-E783-0DC7-6C43-23C3E31B3ACB}"/>
              </a:ext>
            </a:extLst>
          </p:cNvPr>
          <p:cNvSpPr/>
          <p:nvPr/>
        </p:nvSpPr>
        <p:spPr bwMode="white">
          <a:xfrm>
            <a:off x="1110476" y="5659911"/>
            <a:ext cx="9266666" cy="20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331352-B6FA-7752-48FD-A642C07F9F14}"/>
              </a:ext>
            </a:extLst>
          </p:cNvPr>
          <p:cNvSpPr/>
          <p:nvPr/>
        </p:nvSpPr>
        <p:spPr bwMode="white">
          <a:xfrm>
            <a:off x="1055440" y="6021288"/>
            <a:ext cx="10225136" cy="479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5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7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4DD89-A650-9DC3-341C-59272209F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6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2886D8-407E-6ACE-DE2A-4619A4AF9D07}"/>
              </a:ext>
            </a:extLst>
          </p:cNvPr>
          <p:cNvSpPr/>
          <p:nvPr/>
        </p:nvSpPr>
        <p:spPr bwMode="white">
          <a:xfrm>
            <a:off x="2539047" y="3144368"/>
            <a:ext cx="1019047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C863B5-D890-CFEA-0F48-6B82B2A97AEB}"/>
              </a:ext>
            </a:extLst>
          </p:cNvPr>
          <p:cNvSpPr/>
          <p:nvPr/>
        </p:nvSpPr>
        <p:spPr bwMode="white">
          <a:xfrm>
            <a:off x="1919536" y="1700808"/>
            <a:ext cx="285715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EA6B9-256A-497D-4250-EF4837FED1FF}"/>
              </a:ext>
            </a:extLst>
          </p:cNvPr>
          <p:cNvSpPr/>
          <p:nvPr/>
        </p:nvSpPr>
        <p:spPr bwMode="white">
          <a:xfrm>
            <a:off x="9768408" y="3573016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B331DB-7843-7CC8-B5EB-3031AB6B7B48}"/>
              </a:ext>
            </a:extLst>
          </p:cNvPr>
          <p:cNvSpPr/>
          <p:nvPr/>
        </p:nvSpPr>
        <p:spPr bwMode="white">
          <a:xfrm>
            <a:off x="4291616" y="1700808"/>
            <a:ext cx="285715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4388A8-C7BB-8E0C-3F6B-AE8BF75A0A96}"/>
              </a:ext>
            </a:extLst>
          </p:cNvPr>
          <p:cNvSpPr/>
          <p:nvPr/>
        </p:nvSpPr>
        <p:spPr bwMode="white">
          <a:xfrm>
            <a:off x="2351584" y="4293096"/>
            <a:ext cx="64807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6F66AB-59FA-DCD0-B8A6-7092B74E8D4A}"/>
              </a:ext>
            </a:extLst>
          </p:cNvPr>
          <p:cNvSpPr/>
          <p:nvPr/>
        </p:nvSpPr>
        <p:spPr bwMode="white">
          <a:xfrm>
            <a:off x="6663696" y="1700808"/>
            <a:ext cx="252961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3D128C-6168-E1C8-9663-E97617DB1E6A}"/>
              </a:ext>
            </a:extLst>
          </p:cNvPr>
          <p:cNvSpPr/>
          <p:nvPr/>
        </p:nvSpPr>
        <p:spPr bwMode="white">
          <a:xfrm>
            <a:off x="9336360" y="1700808"/>
            <a:ext cx="324969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22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C0AD3-9AAE-68C2-25E2-37140343A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44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6B781-C258-9EC7-C015-45072D8D127B}"/>
              </a:ext>
            </a:extLst>
          </p:cNvPr>
          <p:cNvSpPr/>
          <p:nvPr/>
        </p:nvSpPr>
        <p:spPr bwMode="white">
          <a:xfrm>
            <a:off x="1415238" y="1447876"/>
            <a:ext cx="476190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BA274-94E6-24AC-33DC-63AF06BE5448}"/>
              </a:ext>
            </a:extLst>
          </p:cNvPr>
          <p:cNvSpPr/>
          <p:nvPr/>
        </p:nvSpPr>
        <p:spPr bwMode="white">
          <a:xfrm>
            <a:off x="7377142" y="2859290"/>
            <a:ext cx="457142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65F281-6E0E-4F4E-1C94-31C6696FB19E}"/>
              </a:ext>
            </a:extLst>
          </p:cNvPr>
          <p:cNvSpPr/>
          <p:nvPr/>
        </p:nvSpPr>
        <p:spPr bwMode="white">
          <a:xfrm>
            <a:off x="2272380" y="3488705"/>
            <a:ext cx="466666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15B517-37CB-20B8-F522-4F3EF83F0BA6}"/>
              </a:ext>
            </a:extLst>
          </p:cNvPr>
          <p:cNvSpPr/>
          <p:nvPr/>
        </p:nvSpPr>
        <p:spPr bwMode="white">
          <a:xfrm>
            <a:off x="3186666" y="4909655"/>
            <a:ext cx="457142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53CD6-AD49-6EFC-CBD5-775DA212586C}"/>
              </a:ext>
            </a:extLst>
          </p:cNvPr>
          <p:cNvSpPr/>
          <p:nvPr/>
        </p:nvSpPr>
        <p:spPr bwMode="white">
          <a:xfrm>
            <a:off x="7577142" y="4919192"/>
            <a:ext cx="590477" cy="200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47B614-D26C-12E7-D0E5-17D4156F1B6E}"/>
              </a:ext>
            </a:extLst>
          </p:cNvPr>
          <p:cNvSpPr/>
          <p:nvPr/>
        </p:nvSpPr>
        <p:spPr bwMode="white">
          <a:xfrm>
            <a:off x="10043809" y="4909655"/>
            <a:ext cx="342857" cy="209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68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33C89D-2EAA-0205-70C0-73B3E5547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26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D020C5-05BE-A553-48CF-3DEEE377E1DC}"/>
              </a:ext>
            </a:extLst>
          </p:cNvPr>
          <p:cNvSpPr/>
          <p:nvPr/>
        </p:nvSpPr>
        <p:spPr bwMode="white">
          <a:xfrm>
            <a:off x="6600056" y="1484784"/>
            <a:ext cx="360039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14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52BE8-30F0-E90E-5361-7C5B0D6456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720000" y="827999"/>
            <a:ext cx="9624472" cy="3982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689AA-83E8-F304-75F2-AA8030E49977}"/>
              </a:ext>
            </a:extLst>
          </p:cNvPr>
          <p:cNvSpPr/>
          <p:nvPr/>
        </p:nvSpPr>
        <p:spPr bwMode="white">
          <a:xfrm>
            <a:off x="3935760" y="827998"/>
            <a:ext cx="360039" cy="44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69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3D8B9E-EC53-2215-4072-D6156D407F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7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C8015F-FD80-EEA0-2532-98B642572E26}"/>
              </a:ext>
            </a:extLst>
          </p:cNvPr>
          <p:cNvSpPr/>
          <p:nvPr/>
        </p:nvSpPr>
        <p:spPr bwMode="white">
          <a:xfrm>
            <a:off x="4007768" y="827999"/>
            <a:ext cx="504055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624CB4-D092-DDC4-A5EF-B5917D4002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6273"/>
            <a:ext cx="10800000" cy="2927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2801E-3DB2-FAB7-2689-E1F6F5A6B25E}"/>
              </a:ext>
            </a:extLst>
          </p:cNvPr>
          <p:cNvSpPr/>
          <p:nvPr/>
        </p:nvSpPr>
        <p:spPr bwMode="white">
          <a:xfrm>
            <a:off x="5735960" y="3967074"/>
            <a:ext cx="50405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6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6C315-D2E3-5BA4-7CC1-EBA0E5E0E6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5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ECE031-6EFD-8700-4D33-959C1BC68269}"/>
              </a:ext>
            </a:extLst>
          </p:cNvPr>
          <p:cNvSpPr/>
          <p:nvPr/>
        </p:nvSpPr>
        <p:spPr bwMode="white">
          <a:xfrm>
            <a:off x="5291428" y="1142454"/>
            <a:ext cx="219047" cy="21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86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D1EF0-CC46-5F0B-497B-A11A2DF40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01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564EDF-4F57-C5C7-2171-DE5C7BF85C3E}"/>
              </a:ext>
            </a:extLst>
          </p:cNvPr>
          <p:cNvSpPr/>
          <p:nvPr/>
        </p:nvSpPr>
        <p:spPr bwMode="white">
          <a:xfrm>
            <a:off x="6481904" y="1123381"/>
            <a:ext cx="238095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83168C-C38C-8788-6BB4-FBA9D24E99B7}"/>
              </a:ext>
            </a:extLst>
          </p:cNvPr>
          <p:cNvSpPr/>
          <p:nvPr/>
        </p:nvSpPr>
        <p:spPr bwMode="white">
          <a:xfrm>
            <a:off x="3034285" y="2924261"/>
            <a:ext cx="219047" cy="209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78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1098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