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96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A7C9079-668E-2AA9-14FC-1D77C4342B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095" y="3009952"/>
            <a:ext cx="9123809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1E118-15F2-1794-0E14-801767B932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2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A4F57-ED2D-6CEF-478C-C9EF954E7839}"/>
              </a:ext>
            </a:extLst>
          </p:cNvPr>
          <p:cNvSpPr/>
          <p:nvPr/>
        </p:nvSpPr>
        <p:spPr bwMode="white">
          <a:xfrm>
            <a:off x="4871864" y="2564905"/>
            <a:ext cx="2376264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1A8F3-5495-EBC3-367E-29131C9886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60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5CD3F-F576-4FD3-D79D-1265C2F596C2}"/>
              </a:ext>
            </a:extLst>
          </p:cNvPr>
          <p:cNvSpPr/>
          <p:nvPr/>
        </p:nvSpPr>
        <p:spPr bwMode="white">
          <a:xfrm>
            <a:off x="7710476" y="1447635"/>
            <a:ext cx="723809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E7C4C-093B-4CB8-1991-7BCF86DE658E}"/>
              </a:ext>
            </a:extLst>
          </p:cNvPr>
          <p:cNvSpPr/>
          <p:nvPr/>
        </p:nvSpPr>
        <p:spPr bwMode="white">
          <a:xfrm>
            <a:off x="6043809" y="1991008"/>
            <a:ext cx="876190" cy="209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5F9671D-136A-BC2E-6A00-908AE0B537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54" r="37302" b="12725"/>
          <a:stretch/>
        </p:blipFill>
        <p:spPr>
          <a:xfrm>
            <a:off x="3964658" y="2820366"/>
            <a:ext cx="4262684" cy="270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BFBF519-03B2-DA13-FCA3-104BED907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4658" y="2831886"/>
            <a:ext cx="4262684" cy="2591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00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6567A-A311-4AC3-3A7C-F7C6F4298D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2EF78-0C67-323C-ABF3-0488D28D7256}"/>
              </a:ext>
            </a:extLst>
          </p:cNvPr>
          <p:cNvSpPr/>
          <p:nvPr/>
        </p:nvSpPr>
        <p:spPr bwMode="white">
          <a:xfrm>
            <a:off x="3453333" y="1487845"/>
            <a:ext cx="276190" cy="21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A0E06E-F9D9-ED8F-3E5D-5BEF61ED346E}"/>
              </a:ext>
            </a:extLst>
          </p:cNvPr>
          <p:cNvSpPr/>
          <p:nvPr/>
        </p:nvSpPr>
        <p:spPr bwMode="white">
          <a:xfrm>
            <a:off x="4834285" y="1487845"/>
            <a:ext cx="285714" cy="20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879B27-F3E7-0A0C-9E1E-ABB00CA00580}"/>
              </a:ext>
            </a:extLst>
          </p:cNvPr>
          <p:cNvSpPr/>
          <p:nvPr/>
        </p:nvSpPr>
        <p:spPr bwMode="white">
          <a:xfrm>
            <a:off x="5900952" y="1487845"/>
            <a:ext cx="333333" cy="21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6D6734-0B2C-3E17-FD4B-0802EE563579}"/>
              </a:ext>
            </a:extLst>
          </p:cNvPr>
          <p:cNvSpPr/>
          <p:nvPr/>
        </p:nvSpPr>
        <p:spPr bwMode="white">
          <a:xfrm>
            <a:off x="8544272" y="1412776"/>
            <a:ext cx="648072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FC5774-205E-BCF4-1761-1153F30E3089}"/>
              </a:ext>
            </a:extLst>
          </p:cNvPr>
          <p:cNvSpPr/>
          <p:nvPr/>
        </p:nvSpPr>
        <p:spPr bwMode="white">
          <a:xfrm>
            <a:off x="4243809" y="2023373"/>
            <a:ext cx="342857" cy="20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ACD8DC-C14D-8D0E-8A4F-60C962B7DAD4}"/>
              </a:ext>
            </a:extLst>
          </p:cNvPr>
          <p:cNvSpPr/>
          <p:nvPr/>
        </p:nvSpPr>
        <p:spPr bwMode="white">
          <a:xfrm>
            <a:off x="6148571" y="2023373"/>
            <a:ext cx="580952" cy="20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9BE5CA2-DBF6-4159-D0B6-7CCFA71F70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35" b="15296"/>
          <a:stretch/>
        </p:blipFill>
        <p:spPr>
          <a:xfrm>
            <a:off x="4192967" y="3068960"/>
            <a:ext cx="4082636" cy="345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23111B7-4E90-CDD2-C03D-C383F8709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0712" y="3140969"/>
            <a:ext cx="4369544" cy="3604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99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883DEC-C5D8-88F3-00DD-BC0A67C5E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68ACAE4-0D46-A0F1-12B7-A405F225B2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492896"/>
            <a:ext cx="6624736" cy="273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6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0D82E-C240-B2F0-88BF-AC46799139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6F1DF-B150-DDB8-3C25-7F4ECA61D4B4}"/>
              </a:ext>
            </a:extLst>
          </p:cNvPr>
          <p:cNvSpPr/>
          <p:nvPr/>
        </p:nvSpPr>
        <p:spPr bwMode="white">
          <a:xfrm>
            <a:off x="1662857" y="2966023"/>
            <a:ext cx="2104761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A6FAF6-2183-1F0A-45D9-D0BFB0287D17}"/>
              </a:ext>
            </a:extLst>
          </p:cNvPr>
          <p:cNvSpPr/>
          <p:nvPr/>
        </p:nvSpPr>
        <p:spPr bwMode="white">
          <a:xfrm>
            <a:off x="6881904" y="2966023"/>
            <a:ext cx="3771428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59486B-5570-93CF-FB8E-8853B1F2A9ED}"/>
              </a:ext>
            </a:extLst>
          </p:cNvPr>
          <p:cNvSpPr/>
          <p:nvPr/>
        </p:nvSpPr>
        <p:spPr bwMode="white">
          <a:xfrm>
            <a:off x="1424761" y="3481440"/>
            <a:ext cx="1514285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C5DFAD-767F-436D-4B23-DB685AD4CFCA}"/>
              </a:ext>
            </a:extLst>
          </p:cNvPr>
          <p:cNvSpPr/>
          <p:nvPr/>
        </p:nvSpPr>
        <p:spPr bwMode="white">
          <a:xfrm>
            <a:off x="6662857" y="3481440"/>
            <a:ext cx="1380952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9A38EA-21AF-7005-6A09-476756569E71}"/>
              </a:ext>
            </a:extLst>
          </p:cNvPr>
          <p:cNvSpPr/>
          <p:nvPr/>
        </p:nvSpPr>
        <p:spPr bwMode="white">
          <a:xfrm>
            <a:off x="1424761" y="3996857"/>
            <a:ext cx="1533333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355D44-16DA-FB8E-A30A-64F544D5BEF0}"/>
              </a:ext>
            </a:extLst>
          </p:cNvPr>
          <p:cNvSpPr/>
          <p:nvPr/>
        </p:nvSpPr>
        <p:spPr bwMode="white">
          <a:xfrm>
            <a:off x="6662857" y="3996857"/>
            <a:ext cx="1561904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5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09E48-2F5B-BFE6-9671-F951340CDC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8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3DA5C-F74A-11AA-9667-5DEC9A9F8BBA}"/>
              </a:ext>
            </a:extLst>
          </p:cNvPr>
          <p:cNvSpPr/>
          <p:nvPr/>
        </p:nvSpPr>
        <p:spPr bwMode="white">
          <a:xfrm>
            <a:off x="1653333" y="3220386"/>
            <a:ext cx="4523809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7734A4-A56F-F07E-DFC1-2C3A0837E20D}"/>
              </a:ext>
            </a:extLst>
          </p:cNvPr>
          <p:cNvSpPr/>
          <p:nvPr/>
        </p:nvSpPr>
        <p:spPr bwMode="white">
          <a:xfrm>
            <a:off x="6910476" y="3086946"/>
            <a:ext cx="3314284" cy="5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8CD1EA-4F0C-1384-E0F9-D6D5978D6E87}"/>
              </a:ext>
            </a:extLst>
          </p:cNvPr>
          <p:cNvSpPr/>
          <p:nvPr/>
        </p:nvSpPr>
        <p:spPr bwMode="white">
          <a:xfrm>
            <a:off x="1424761" y="3754146"/>
            <a:ext cx="1390476" cy="2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904E3E-5FAA-915F-F52A-48C95A486829}"/>
              </a:ext>
            </a:extLst>
          </p:cNvPr>
          <p:cNvSpPr/>
          <p:nvPr/>
        </p:nvSpPr>
        <p:spPr bwMode="white">
          <a:xfrm>
            <a:off x="6662856" y="3754147"/>
            <a:ext cx="2457479" cy="5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2FEDDD-CED4-FAFC-27A7-39F50B635F3A}"/>
              </a:ext>
            </a:extLst>
          </p:cNvPr>
          <p:cNvSpPr/>
          <p:nvPr/>
        </p:nvSpPr>
        <p:spPr bwMode="white">
          <a:xfrm>
            <a:off x="1424761" y="4259311"/>
            <a:ext cx="1533333" cy="22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7975C3-F408-F0C2-24DA-DF17D6AAD3FD}"/>
              </a:ext>
            </a:extLst>
          </p:cNvPr>
          <p:cNvSpPr/>
          <p:nvPr/>
        </p:nvSpPr>
        <p:spPr bwMode="white">
          <a:xfrm>
            <a:off x="6662857" y="4402283"/>
            <a:ext cx="1647619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95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E2FD7-A124-2217-C695-A95084C7B7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5930D-DCEA-782F-7665-F6B7EBB60BA8}"/>
              </a:ext>
            </a:extLst>
          </p:cNvPr>
          <p:cNvSpPr/>
          <p:nvPr/>
        </p:nvSpPr>
        <p:spPr bwMode="white">
          <a:xfrm>
            <a:off x="1653333" y="2468925"/>
            <a:ext cx="2638095" cy="505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4F3AA-C140-6B79-BCC8-DF030A33C088}"/>
              </a:ext>
            </a:extLst>
          </p:cNvPr>
          <p:cNvSpPr/>
          <p:nvPr/>
        </p:nvSpPr>
        <p:spPr bwMode="white">
          <a:xfrm>
            <a:off x="1434285" y="3279848"/>
            <a:ext cx="1780952" cy="21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CF230F-2BF0-818D-B3C1-806BB6FDD735}"/>
              </a:ext>
            </a:extLst>
          </p:cNvPr>
          <p:cNvSpPr/>
          <p:nvPr/>
        </p:nvSpPr>
        <p:spPr bwMode="white">
          <a:xfrm>
            <a:off x="1434285" y="3785482"/>
            <a:ext cx="2171428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27A0FA-F247-F820-8447-BCE4F5AAF707}"/>
              </a:ext>
            </a:extLst>
          </p:cNvPr>
          <p:cNvSpPr/>
          <p:nvPr/>
        </p:nvSpPr>
        <p:spPr bwMode="white">
          <a:xfrm>
            <a:off x="1396190" y="4291116"/>
            <a:ext cx="4819047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81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1A3E8-4B6E-2B13-C4D4-FD3AF630B8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5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9532A-2870-8708-9615-DADE24C1E11B}"/>
              </a:ext>
            </a:extLst>
          </p:cNvPr>
          <p:cNvSpPr/>
          <p:nvPr/>
        </p:nvSpPr>
        <p:spPr bwMode="white">
          <a:xfrm>
            <a:off x="1281904" y="1448043"/>
            <a:ext cx="2771428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E20DA9-1FB7-D4E0-1CBF-E7A98FB0749F}"/>
              </a:ext>
            </a:extLst>
          </p:cNvPr>
          <p:cNvSpPr/>
          <p:nvPr/>
        </p:nvSpPr>
        <p:spPr bwMode="white">
          <a:xfrm>
            <a:off x="1034285" y="1963156"/>
            <a:ext cx="1371428" cy="20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898734-8292-210D-FFE0-2D263210A18D}"/>
              </a:ext>
            </a:extLst>
          </p:cNvPr>
          <p:cNvSpPr/>
          <p:nvPr/>
        </p:nvSpPr>
        <p:spPr bwMode="white">
          <a:xfrm>
            <a:off x="1034285" y="2468731"/>
            <a:ext cx="1209523" cy="238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8BF1B9-C721-A575-4494-AD0E42360373}"/>
              </a:ext>
            </a:extLst>
          </p:cNvPr>
          <p:cNvSpPr/>
          <p:nvPr/>
        </p:nvSpPr>
        <p:spPr bwMode="white">
          <a:xfrm>
            <a:off x="996190" y="2974305"/>
            <a:ext cx="4409523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206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2024-08-06T12:34:50Z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