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7" r:id="rId4"/>
    <p:sldId id="336" r:id="rId5"/>
    <p:sldId id="335" r:id="rId6"/>
    <p:sldId id="333" r:id="rId7"/>
    <p:sldId id="331" r:id="rId8"/>
    <p:sldId id="330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3" autoAdjust="0"/>
    <p:restoredTop sz="94660"/>
  </p:normalViewPr>
  <p:slideViewPr>
    <p:cSldViewPr showGuides="1">
      <p:cViewPr>
        <p:scale>
          <a:sx n="66" d="100"/>
          <a:sy n="66" d="100"/>
        </p:scale>
        <p:origin x="378" y="1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D726E93-0A44-EDBD-0526-CF7F2DC1CB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16" y="1844824"/>
            <a:ext cx="11928648" cy="288789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5BEF0C-EEBE-B1DB-A216-9AF6F6039C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97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58B375-7BAC-6DB9-D911-4520FF462834}"/>
              </a:ext>
            </a:extLst>
          </p:cNvPr>
          <p:cNvSpPr/>
          <p:nvPr/>
        </p:nvSpPr>
        <p:spPr bwMode="white">
          <a:xfrm>
            <a:off x="911424" y="2276872"/>
            <a:ext cx="3024336" cy="70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4AFE8B-F596-46C5-7AD6-9CB5898F78FA}"/>
              </a:ext>
            </a:extLst>
          </p:cNvPr>
          <p:cNvSpPr/>
          <p:nvPr/>
        </p:nvSpPr>
        <p:spPr bwMode="white">
          <a:xfrm>
            <a:off x="911424" y="3068960"/>
            <a:ext cx="4019690" cy="51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93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3AC29E-7CB6-959C-C3C1-E23F2CB518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79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8E15DA-2E3F-4823-7A11-F7556802F0A1}"/>
              </a:ext>
            </a:extLst>
          </p:cNvPr>
          <p:cNvSpPr/>
          <p:nvPr/>
        </p:nvSpPr>
        <p:spPr bwMode="white">
          <a:xfrm>
            <a:off x="1272380" y="2060849"/>
            <a:ext cx="43195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0C241E-3258-6542-02DC-2F5A9C0BEC9B}"/>
              </a:ext>
            </a:extLst>
          </p:cNvPr>
          <p:cNvSpPr/>
          <p:nvPr/>
        </p:nvSpPr>
        <p:spPr bwMode="white">
          <a:xfrm>
            <a:off x="1034285" y="2858336"/>
            <a:ext cx="1104761" cy="20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368BAB-E86A-7D1C-7520-221047E56ABE}"/>
              </a:ext>
            </a:extLst>
          </p:cNvPr>
          <p:cNvSpPr/>
          <p:nvPr/>
        </p:nvSpPr>
        <p:spPr bwMode="white">
          <a:xfrm>
            <a:off x="1034285" y="3296813"/>
            <a:ext cx="1066666" cy="2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2AD7BE-08D5-C209-086E-51906732C501}"/>
              </a:ext>
            </a:extLst>
          </p:cNvPr>
          <p:cNvSpPr/>
          <p:nvPr/>
        </p:nvSpPr>
        <p:spPr bwMode="white">
          <a:xfrm>
            <a:off x="977142" y="3744822"/>
            <a:ext cx="1809523" cy="22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83C511-F76A-FA6C-7987-38FBE611F245}"/>
              </a:ext>
            </a:extLst>
          </p:cNvPr>
          <p:cNvSpPr/>
          <p:nvPr/>
        </p:nvSpPr>
        <p:spPr bwMode="white">
          <a:xfrm>
            <a:off x="996190" y="4183299"/>
            <a:ext cx="2628571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63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7113A5-9AEC-9409-7C74-9977C20558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74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242194-218C-997E-6C6F-52881A80F494}"/>
              </a:ext>
            </a:extLst>
          </p:cNvPr>
          <p:cNvSpPr/>
          <p:nvPr/>
        </p:nvSpPr>
        <p:spPr bwMode="white">
          <a:xfrm>
            <a:off x="720000" y="2098636"/>
            <a:ext cx="3215760" cy="610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4D262A-CE89-380E-AF8C-0F22BCAAFE08}"/>
              </a:ext>
            </a:extLst>
          </p:cNvPr>
          <p:cNvSpPr/>
          <p:nvPr/>
        </p:nvSpPr>
        <p:spPr bwMode="white">
          <a:xfrm>
            <a:off x="977142" y="2780928"/>
            <a:ext cx="2771428" cy="439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8D80C3-868B-E3F2-D446-B5D6A5248D3C}"/>
              </a:ext>
            </a:extLst>
          </p:cNvPr>
          <p:cNvSpPr/>
          <p:nvPr/>
        </p:nvSpPr>
        <p:spPr bwMode="white">
          <a:xfrm>
            <a:off x="911424" y="3284984"/>
            <a:ext cx="5400600" cy="43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373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84A776-D27A-DE55-A71B-2B6909696C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F69577-9812-92C0-D7DA-5BB4281D4233}"/>
              </a:ext>
            </a:extLst>
          </p:cNvPr>
          <p:cNvSpPr/>
          <p:nvPr/>
        </p:nvSpPr>
        <p:spPr bwMode="white">
          <a:xfrm>
            <a:off x="2510476" y="1543431"/>
            <a:ext cx="333333" cy="2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3E6E8E-07D0-3EDC-5F95-6B44B8DF246C}"/>
              </a:ext>
            </a:extLst>
          </p:cNvPr>
          <p:cNvSpPr/>
          <p:nvPr/>
        </p:nvSpPr>
        <p:spPr bwMode="white">
          <a:xfrm>
            <a:off x="5539047" y="1543431"/>
            <a:ext cx="333333" cy="2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2752B3-48E2-A42B-C01B-297CCC900F27}"/>
              </a:ext>
            </a:extLst>
          </p:cNvPr>
          <p:cNvSpPr/>
          <p:nvPr/>
        </p:nvSpPr>
        <p:spPr bwMode="white">
          <a:xfrm>
            <a:off x="8520000" y="1543431"/>
            <a:ext cx="609523" cy="2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5AB8F0-D1F3-D321-12B9-CD2BA65672E6}"/>
              </a:ext>
            </a:extLst>
          </p:cNvPr>
          <p:cNvSpPr/>
          <p:nvPr/>
        </p:nvSpPr>
        <p:spPr bwMode="white">
          <a:xfrm>
            <a:off x="3196190" y="2276872"/>
            <a:ext cx="37953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F2F437-4BF5-1326-82CA-10606DEDF1E0}"/>
              </a:ext>
            </a:extLst>
          </p:cNvPr>
          <p:cNvSpPr/>
          <p:nvPr/>
        </p:nvSpPr>
        <p:spPr bwMode="white">
          <a:xfrm>
            <a:off x="6197612" y="2228384"/>
            <a:ext cx="474452" cy="33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C0E7F07-C9EA-D431-81E5-7C12D3C3094A}"/>
              </a:ext>
            </a:extLst>
          </p:cNvPr>
          <p:cNvSpPr/>
          <p:nvPr/>
        </p:nvSpPr>
        <p:spPr bwMode="white">
          <a:xfrm>
            <a:off x="2351584" y="3645024"/>
            <a:ext cx="230900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B7A914-399E-31EC-EDB7-B7DF7CA5529B}"/>
              </a:ext>
            </a:extLst>
          </p:cNvPr>
          <p:cNvSpPr/>
          <p:nvPr/>
        </p:nvSpPr>
        <p:spPr bwMode="white">
          <a:xfrm>
            <a:off x="2510476" y="3732736"/>
            <a:ext cx="135632" cy="2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B32F67-CD6A-98BF-938A-0752AB48BE13}"/>
              </a:ext>
            </a:extLst>
          </p:cNvPr>
          <p:cNvSpPr/>
          <p:nvPr/>
        </p:nvSpPr>
        <p:spPr bwMode="white">
          <a:xfrm>
            <a:off x="5735960" y="3678518"/>
            <a:ext cx="30290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199906-0911-3E4E-9195-9B2A9A74CD83}"/>
              </a:ext>
            </a:extLst>
          </p:cNvPr>
          <p:cNvSpPr/>
          <p:nvPr/>
        </p:nvSpPr>
        <p:spPr bwMode="white">
          <a:xfrm>
            <a:off x="9103304" y="3718709"/>
            <a:ext cx="302908" cy="200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30D673A6-BDFA-B3DD-3B8E-37CC839BF6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48" y="4256089"/>
            <a:ext cx="10800000" cy="2053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87020B1-7467-DD70-AF14-0693ED366FBF}"/>
              </a:ext>
            </a:extLst>
          </p:cNvPr>
          <p:cNvSpPr/>
          <p:nvPr/>
        </p:nvSpPr>
        <p:spPr bwMode="white">
          <a:xfrm>
            <a:off x="9233409" y="4580786"/>
            <a:ext cx="142858" cy="20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646115D-A6EF-FC15-305B-66523317F11D}"/>
              </a:ext>
            </a:extLst>
          </p:cNvPr>
          <p:cNvSpPr/>
          <p:nvPr/>
        </p:nvSpPr>
        <p:spPr bwMode="white">
          <a:xfrm>
            <a:off x="2071505" y="5965523"/>
            <a:ext cx="342857" cy="20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DD77C77-3C50-F2D4-9789-4306A0B68015}"/>
              </a:ext>
            </a:extLst>
          </p:cNvPr>
          <p:cNvSpPr/>
          <p:nvPr/>
        </p:nvSpPr>
        <p:spPr bwMode="white">
          <a:xfrm>
            <a:off x="4367808" y="5805264"/>
            <a:ext cx="475125" cy="5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7537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9F04B5-6056-EAA5-B96E-73D1D2942F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7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6C1F68-9B7C-99A9-8EDD-0CD3931CEFDA}"/>
              </a:ext>
            </a:extLst>
          </p:cNvPr>
          <p:cNvSpPr/>
          <p:nvPr/>
        </p:nvSpPr>
        <p:spPr bwMode="white">
          <a:xfrm>
            <a:off x="5615238" y="1543090"/>
            <a:ext cx="219047" cy="20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888E09-7617-CCFA-026A-0685DA2B64E1}"/>
              </a:ext>
            </a:extLst>
          </p:cNvPr>
          <p:cNvSpPr/>
          <p:nvPr/>
        </p:nvSpPr>
        <p:spPr bwMode="white">
          <a:xfrm>
            <a:off x="5807968" y="3429000"/>
            <a:ext cx="40573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126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75BC87-15B2-5578-DEAF-1AB170CC8E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87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4BAB28-74C9-2075-F41E-6ACFD543CC09}"/>
              </a:ext>
            </a:extLst>
          </p:cNvPr>
          <p:cNvSpPr/>
          <p:nvPr/>
        </p:nvSpPr>
        <p:spPr bwMode="white">
          <a:xfrm>
            <a:off x="5767619" y="961648"/>
            <a:ext cx="247619" cy="20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189885-6087-68E5-F453-14BE1245A425}"/>
              </a:ext>
            </a:extLst>
          </p:cNvPr>
          <p:cNvSpPr/>
          <p:nvPr/>
        </p:nvSpPr>
        <p:spPr bwMode="white">
          <a:xfrm>
            <a:off x="9967619" y="2479524"/>
            <a:ext cx="228571" cy="20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9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D26238-789B-BD98-8CD5-D068E62D26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589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75DCA8-95DA-6983-BAB9-41588AFEB996}"/>
              </a:ext>
            </a:extLst>
          </p:cNvPr>
          <p:cNvSpPr/>
          <p:nvPr/>
        </p:nvSpPr>
        <p:spPr bwMode="white">
          <a:xfrm>
            <a:off x="2434285" y="2015113"/>
            <a:ext cx="190476" cy="20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B2DB58-DDF1-58E0-7883-8D2D57AE6B3F}"/>
              </a:ext>
            </a:extLst>
          </p:cNvPr>
          <p:cNvSpPr/>
          <p:nvPr/>
        </p:nvSpPr>
        <p:spPr bwMode="white">
          <a:xfrm>
            <a:off x="4881904" y="2015113"/>
            <a:ext cx="200000" cy="20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038712-BDE4-381C-4383-73445B6ACEFA}"/>
              </a:ext>
            </a:extLst>
          </p:cNvPr>
          <p:cNvSpPr/>
          <p:nvPr/>
        </p:nvSpPr>
        <p:spPr bwMode="white">
          <a:xfrm>
            <a:off x="10120000" y="2015113"/>
            <a:ext cx="190476" cy="20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B16F6D-21B8-36F7-CF5E-E02810D5666C}"/>
              </a:ext>
            </a:extLst>
          </p:cNvPr>
          <p:cNvSpPr/>
          <p:nvPr/>
        </p:nvSpPr>
        <p:spPr bwMode="white">
          <a:xfrm>
            <a:off x="7415238" y="1772816"/>
            <a:ext cx="552970" cy="644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95099BF-F2A9-3506-DB0C-F896469A65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06"/>
          <a:stretch/>
        </p:blipFill>
        <p:spPr>
          <a:xfrm>
            <a:off x="1392000" y="2550917"/>
            <a:ext cx="9816568" cy="2246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D5FB07-EDDF-1C35-1778-A7B95BA5F782}"/>
              </a:ext>
            </a:extLst>
          </p:cNvPr>
          <p:cNvSpPr/>
          <p:nvPr/>
        </p:nvSpPr>
        <p:spPr bwMode="white">
          <a:xfrm>
            <a:off x="2567608" y="2700207"/>
            <a:ext cx="432048" cy="51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1AA0B6-F69C-4BA7-B4E0-7006930591E9}"/>
              </a:ext>
            </a:extLst>
          </p:cNvPr>
          <p:cNvSpPr/>
          <p:nvPr/>
        </p:nvSpPr>
        <p:spPr bwMode="white">
          <a:xfrm>
            <a:off x="4902187" y="2636912"/>
            <a:ext cx="432048" cy="73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D4A3AD-A39E-CAE3-C99C-D2DD5D7EEF60}"/>
              </a:ext>
            </a:extLst>
          </p:cNvPr>
          <p:cNvSpPr/>
          <p:nvPr/>
        </p:nvSpPr>
        <p:spPr bwMode="white">
          <a:xfrm>
            <a:off x="7392144" y="2665490"/>
            <a:ext cx="432048" cy="51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FF5E443-A88A-9B6F-8D95-BB5EB9B68710}"/>
              </a:ext>
            </a:extLst>
          </p:cNvPr>
          <p:cNvSpPr/>
          <p:nvPr/>
        </p:nvSpPr>
        <p:spPr bwMode="white">
          <a:xfrm>
            <a:off x="10488488" y="2550917"/>
            <a:ext cx="432048" cy="746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8FA33E-7EF7-4173-2449-6E833F724DB3}"/>
              </a:ext>
            </a:extLst>
          </p:cNvPr>
          <p:cNvSpPr/>
          <p:nvPr/>
        </p:nvSpPr>
        <p:spPr bwMode="white">
          <a:xfrm>
            <a:off x="2495600" y="3284984"/>
            <a:ext cx="432048" cy="73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0BB1AEE-2BE2-AC24-9B29-482080F73CCD}"/>
              </a:ext>
            </a:extLst>
          </p:cNvPr>
          <p:cNvSpPr/>
          <p:nvPr/>
        </p:nvSpPr>
        <p:spPr bwMode="white">
          <a:xfrm>
            <a:off x="4987672" y="3417649"/>
            <a:ext cx="676279" cy="51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BF6594A-CC15-F5D8-CD55-E2A1F8EE59BE}"/>
              </a:ext>
            </a:extLst>
          </p:cNvPr>
          <p:cNvSpPr/>
          <p:nvPr/>
        </p:nvSpPr>
        <p:spPr bwMode="white">
          <a:xfrm>
            <a:off x="7297696" y="3356992"/>
            <a:ext cx="432048" cy="73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F22ED1E-B58C-FD68-88A6-E126C78B8D04}"/>
              </a:ext>
            </a:extLst>
          </p:cNvPr>
          <p:cNvSpPr/>
          <p:nvPr/>
        </p:nvSpPr>
        <p:spPr bwMode="white">
          <a:xfrm>
            <a:off x="10776520" y="3420287"/>
            <a:ext cx="432048" cy="512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B45B2C3-0BAF-DF35-3700-57AD40107D13}"/>
              </a:ext>
            </a:extLst>
          </p:cNvPr>
          <p:cNvSpPr/>
          <p:nvPr/>
        </p:nvSpPr>
        <p:spPr bwMode="white">
          <a:xfrm>
            <a:off x="2515883" y="4077072"/>
            <a:ext cx="432048" cy="73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A9420F9-3199-A4A2-8A19-6409951D65BB}"/>
              </a:ext>
            </a:extLst>
          </p:cNvPr>
          <p:cNvSpPr/>
          <p:nvPr/>
        </p:nvSpPr>
        <p:spPr bwMode="white">
          <a:xfrm>
            <a:off x="5303912" y="4078485"/>
            <a:ext cx="432048" cy="85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9E4D9E8-12FA-DCF1-AB36-92A6564006C5}"/>
              </a:ext>
            </a:extLst>
          </p:cNvPr>
          <p:cNvSpPr/>
          <p:nvPr/>
        </p:nvSpPr>
        <p:spPr bwMode="white">
          <a:xfrm>
            <a:off x="7392144" y="4094857"/>
            <a:ext cx="432048" cy="71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A7E3493-C56B-958D-F75C-FCD285296712}"/>
              </a:ext>
            </a:extLst>
          </p:cNvPr>
          <p:cNvSpPr/>
          <p:nvPr/>
        </p:nvSpPr>
        <p:spPr bwMode="white">
          <a:xfrm>
            <a:off x="10488488" y="4108719"/>
            <a:ext cx="432048" cy="68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6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97955C-F53D-8567-3671-7E59017BD4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2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03DB3EE-5C82-7102-9CC2-CAE90430431A}"/>
              </a:ext>
            </a:extLst>
          </p:cNvPr>
          <p:cNvSpPr/>
          <p:nvPr/>
        </p:nvSpPr>
        <p:spPr bwMode="white">
          <a:xfrm>
            <a:off x="839416" y="2132856"/>
            <a:ext cx="16561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67D9FF6F-DF9E-DD8A-C36C-23F11257AF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657"/>
          <a:stretch/>
        </p:blipFill>
        <p:spPr>
          <a:xfrm>
            <a:off x="1055440" y="3544052"/>
            <a:ext cx="9001000" cy="2981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CFA3C8F-652D-EFFD-EF6F-6ECDD61DA5AD}"/>
              </a:ext>
            </a:extLst>
          </p:cNvPr>
          <p:cNvSpPr/>
          <p:nvPr/>
        </p:nvSpPr>
        <p:spPr bwMode="white">
          <a:xfrm>
            <a:off x="839416" y="2852936"/>
            <a:ext cx="10801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9FD8473-EAA2-F428-631A-9F0239681BD7}"/>
              </a:ext>
            </a:extLst>
          </p:cNvPr>
          <p:cNvSpPr/>
          <p:nvPr/>
        </p:nvSpPr>
        <p:spPr bwMode="white">
          <a:xfrm>
            <a:off x="3935760" y="2094004"/>
            <a:ext cx="23042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EFB80FD-B64E-2297-82E5-2B53DFE9178E}"/>
              </a:ext>
            </a:extLst>
          </p:cNvPr>
          <p:cNvSpPr/>
          <p:nvPr/>
        </p:nvSpPr>
        <p:spPr bwMode="white">
          <a:xfrm>
            <a:off x="3935760" y="2838454"/>
            <a:ext cx="10801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91B852F-75F3-5668-3BC0-5EC40E7A6CF7}"/>
              </a:ext>
            </a:extLst>
          </p:cNvPr>
          <p:cNvSpPr/>
          <p:nvPr/>
        </p:nvSpPr>
        <p:spPr bwMode="white">
          <a:xfrm>
            <a:off x="7259828" y="2180526"/>
            <a:ext cx="23042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7A86CAA-8990-B801-31F4-6F6B3CD17021}"/>
              </a:ext>
            </a:extLst>
          </p:cNvPr>
          <p:cNvSpPr/>
          <p:nvPr/>
        </p:nvSpPr>
        <p:spPr bwMode="white">
          <a:xfrm>
            <a:off x="7259828" y="2960038"/>
            <a:ext cx="1080120" cy="46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B1A3712-96E8-A16E-44B2-092E572761B8}"/>
              </a:ext>
            </a:extLst>
          </p:cNvPr>
          <p:cNvSpPr/>
          <p:nvPr/>
        </p:nvSpPr>
        <p:spPr bwMode="white">
          <a:xfrm>
            <a:off x="839416" y="4386626"/>
            <a:ext cx="272825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646D7B9-77C8-5E38-B327-EBA6300E4780}"/>
              </a:ext>
            </a:extLst>
          </p:cNvPr>
          <p:cNvSpPr/>
          <p:nvPr/>
        </p:nvSpPr>
        <p:spPr bwMode="white">
          <a:xfrm>
            <a:off x="911424" y="5157192"/>
            <a:ext cx="18321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D403205-C8EB-8D0C-69A5-208B8300F206}"/>
              </a:ext>
            </a:extLst>
          </p:cNvPr>
          <p:cNvSpPr/>
          <p:nvPr/>
        </p:nvSpPr>
        <p:spPr bwMode="white">
          <a:xfrm>
            <a:off x="839416" y="5877272"/>
            <a:ext cx="17281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A99EB51-3AAD-AACA-3325-6530A9A1FF80}"/>
              </a:ext>
            </a:extLst>
          </p:cNvPr>
          <p:cNvSpPr/>
          <p:nvPr/>
        </p:nvSpPr>
        <p:spPr bwMode="white">
          <a:xfrm>
            <a:off x="3820879" y="4356189"/>
            <a:ext cx="272825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D647E69-C2CA-AE62-BB6F-BDB05C506E50}"/>
              </a:ext>
            </a:extLst>
          </p:cNvPr>
          <p:cNvSpPr/>
          <p:nvPr/>
        </p:nvSpPr>
        <p:spPr bwMode="white">
          <a:xfrm>
            <a:off x="4007768" y="5124535"/>
            <a:ext cx="14401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3A2527E-B3D7-086D-8344-A4D511578AB8}"/>
              </a:ext>
            </a:extLst>
          </p:cNvPr>
          <p:cNvSpPr/>
          <p:nvPr/>
        </p:nvSpPr>
        <p:spPr bwMode="white">
          <a:xfrm>
            <a:off x="3935760" y="5877272"/>
            <a:ext cx="1296144" cy="763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499E275-5A0F-212E-82C6-91E4C54D4F01}"/>
              </a:ext>
            </a:extLst>
          </p:cNvPr>
          <p:cNvSpPr/>
          <p:nvPr/>
        </p:nvSpPr>
        <p:spPr bwMode="white">
          <a:xfrm>
            <a:off x="7222668" y="4293096"/>
            <a:ext cx="33378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2B904E3-F992-C6FB-ED90-5DEE3541DF29}"/>
              </a:ext>
            </a:extLst>
          </p:cNvPr>
          <p:cNvSpPr/>
          <p:nvPr/>
        </p:nvSpPr>
        <p:spPr bwMode="white">
          <a:xfrm>
            <a:off x="7248128" y="5074363"/>
            <a:ext cx="1080120" cy="47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8BA1408B-59A5-F639-78EF-B6432F0FF5B0}"/>
              </a:ext>
            </a:extLst>
          </p:cNvPr>
          <p:cNvSpPr/>
          <p:nvPr/>
        </p:nvSpPr>
        <p:spPr bwMode="white">
          <a:xfrm>
            <a:off x="7188436" y="5611527"/>
            <a:ext cx="1080120" cy="4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44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F47868-61A4-19D2-0978-8433135FF2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422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707A601-6622-8197-DFE8-ECA71EC0068F}"/>
              </a:ext>
            </a:extLst>
          </p:cNvPr>
          <p:cNvSpPr/>
          <p:nvPr/>
        </p:nvSpPr>
        <p:spPr bwMode="white">
          <a:xfrm>
            <a:off x="694108" y="1715369"/>
            <a:ext cx="129743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0198E41-315E-7A3D-AA35-82EF651964AD}"/>
              </a:ext>
            </a:extLst>
          </p:cNvPr>
          <p:cNvSpPr/>
          <p:nvPr/>
        </p:nvSpPr>
        <p:spPr bwMode="white">
          <a:xfrm>
            <a:off x="742672" y="2526245"/>
            <a:ext cx="10801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6348844-99D0-1B0E-624E-9F052BB8BA0E}"/>
              </a:ext>
            </a:extLst>
          </p:cNvPr>
          <p:cNvSpPr/>
          <p:nvPr/>
        </p:nvSpPr>
        <p:spPr bwMode="white">
          <a:xfrm>
            <a:off x="3647728" y="1700808"/>
            <a:ext cx="28803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072270B-F79C-F8C0-3BFC-3F0EE93216C3}"/>
              </a:ext>
            </a:extLst>
          </p:cNvPr>
          <p:cNvSpPr/>
          <p:nvPr/>
        </p:nvSpPr>
        <p:spPr bwMode="white">
          <a:xfrm>
            <a:off x="3613470" y="2420888"/>
            <a:ext cx="140241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167EFD4-ADCD-CAE1-7DE0-B145D3BBFE77}"/>
              </a:ext>
            </a:extLst>
          </p:cNvPr>
          <p:cNvSpPr/>
          <p:nvPr/>
        </p:nvSpPr>
        <p:spPr bwMode="white">
          <a:xfrm>
            <a:off x="3605987" y="2852936"/>
            <a:ext cx="1080120" cy="3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EDDE242-F2B1-8205-1984-F10FAD7F44D1}"/>
              </a:ext>
            </a:extLst>
          </p:cNvPr>
          <p:cNvSpPr/>
          <p:nvPr/>
        </p:nvSpPr>
        <p:spPr bwMode="white">
          <a:xfrm>
            <a:off x="6888088" y="1628800"/>
            <a:ext cx="41044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FA5003E-0860-E9BA-44A2-CA9EDAD21C1E}"/>
              </a:ext>
            </a:extLst>
          </p:cNvPr>
          <p:cNvSpPr/>
          <p:nvPr/>
        </p:nvSpPr>
        <p:spPr bwMode="white">
          <a:xfrm>
            <a:off x="6668178" y="2359129"/>
            <a:ext cx="2740190" cy="421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ADF621C-1570-6A19-7D13-0017FCDF0241}"/>
              </a:ext>
            </a:extLst>
          </p:cNvPr>
          <p:cNvSpPr/>
          <p:nvPr/>
        </p:nvSpPr>
        <p:spPr bwMode="white">
          <a:xfrm>
            <a:off x="6888088" y="2837682"/>
            <a:ext cx="1080120" cy="4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9034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BDB49E-DAFA-246D-A3E0-A8004B4C28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0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B71073B-E04B-9008-C07D-FBAA1C1D4584}"/>
              </a:ext>
            </a:extLst>
          </p:cNvPr>
          <p:cNvSpPr/>
          <p:nvPr/>
        </p:nvSpPr>
        <p:spPr bwMode="white">
          <a:xfrm>
            <a:off x="1271464" y="3645024"/>
            <a:ext cx="360040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262DDB-22DA-AC2B-0AEE-1168572FF8C3}"/>
              </a:ext>
            </a:extLst>
          </p:cNvPr>
          <p:cNvSpPr/>
          <p:nvPr/>
        </p:nvSpPr>
        <p:spPr bwMode="white">
          <a:xfrm>
            <a:off x="6600056" y="2780928"/>
            <a:ext cx="38884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78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E06F5F-2E2A-BF85-D038-9DCF85BF31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3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3713248-610A-3B50-FE80-A8F6F67807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623472"/>
            <a:ext cx="10800000" cy="161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D83E51-EC72-3F4E-07E6-E790C06A92AD}"/>
              </a:ext>
            </a:extLst>
          </p:cNvPr>
          <p:cNvSpPr/>
          <p:nvPr/>
        </p:nvSpPr>
        <p:spPr bwMode="white">
          <a:xfrm>
            <a:off x="720000" y="4623472"/>
            <a:ext cx="4511904" cy="61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305B4F-B1E5-1ED3-1037-A9ACC7FA704E}"/>
              </a:ext>
            </a:extLst>
          </p:cNvPr>
          <p:cNvSpPr/>
          <p:nvPr/>
        </p:nvSpPr>
        <p:spPr bwMode="white">
          <a:xfrm>
            <a:off x="839416" y="5373216"/>
            <a:ext cx="2961904" cy="279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6F18C1-23CB-8677-2ACE-16851B88F2FE}"/>
              </a:ext>
            </a:extLst>
          </p:cNvPr>
          <p:cNvSpPr/>
          <p:nvPr/>
        </p:nvSpPr>
        <p:spPr bwMode="white">
          <a:xfrm>
            <a:off x="720000" y="5805264"/>
            <a:ext cx="4799936" cy="51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281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2024-08-06T09:15:04Z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