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8" r:id="rId4"/>
    <p:sldId id="347" r:id="rId5"/>
    <p:sldId id="346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56" autoAdjust="0"/>
    <p:restoredTop sz="94660"/>
  </p:normalViewPr>
  <p:slideViewPr>
    <p:cSldViewPr showGuides="1">
      <p:cViewPr>
        <p:scale>
          <a:sx n="70" d="100"/>
          <a:sy n="70" d="100"/>
        </p:scale>
        <p:origin x="408" y="-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A28679F-1066-1ADB-4FE5-8B93144BB3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571" y="2895666"/>
            <a:ext cx="7142857" cy="10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3F001-1EA2-EABB-CA40-FE7BF90F3B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4C48D8-3BC7-88AE-45C4-B9A1E2097C9C}"/>
              </a:ext>
            </a:extLst>
          </p:cNvPr>
          <p:cNvSpPr/>
          <p:nvPr/>
        </p:nvSpPr>
        <p:spPr bwMode="white">
          <a:xfrm>
            <a:off x="4796190" y="1915435"/>
            <a:ext cx="323809" cy="5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8BD7A0-6ECB-0DF1-D45D-0DDD178C6B77}"/>
              </a:ext>
            </a:extLst>
          </p:cNvPr>
          <p:cNvSpPr/>
          <p:nvPr/>
        </p:nvSpPr>
        <p:spPr bwMode="white">
          <a:xfrm>
            <a:off x="7243809" y="2068058"/>
            <a:ext cx="333333" cy="2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74EC04-B3EA-A2CB-DA22-7F81C80528D4}"/>
              </a:ext>
            </a:extLst>
          </p:cNvPr>
          <p:cNvSpPr/>
          <p:nvPr/>
        </p:nvSpPr>
        <p:spPr bwMode="white">
          <a:xfrm>
            <a:off x="9558095" y="2068058"/>
            <a:ext cx="200000" cy="2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9FDC6B-C966-19C6-19B5-D4EFDE923AC8}"/>
              </a:ext>
            </a:extLst>
          </p:cNvPr>
          <p:cNvSpPr/>
          <p:nvPr/>
        </p:nvSpPr>
        <p:spPr bwMode="white">
          <a:xfrm>
            <a:off x="2495389" y="1844824"/>
            <a:ext cx="388601" cy="5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D4C7F5-CABA-7D7E-A2C2-8C53C3D08996}"/>
              </a:ext>
            </a:extLst>
          </p:cNvPr>
          <p:cNvSpPr/>
          <p:nvPr/>
        </p:nvSpPr>
        <p:spPr bwMode="white">
          <a:xfrm>
            <a:off x="4891428" y="2707164"/>
            <a:ext cx="342857" cy="57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6661156-583A-E895-1623-3A081A5D6029}"/>
              </a:ext>
            </a:extLst>
          </p:cNvPr>
          <p:cNvSpPr/>
          <p:nvPr/>
        </p:nvSpPr>
        <p:spPr bwMode="white">
          <a:xfrm>
            <a:off x="7120000" y="2869327"/>
            <a:ext cx="323809" cy="2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232873A-A960-4A69-1D4E-ADF6642A0C29}"/>
              </a:ext>
            </a:extLst>
          </p:cNvPr>
          <p:cNvSpPr/>
          <p:nvPr/>
        </p:nvSpPr>
        <p:spPr bwMode="white">
          <a:xfrm>
            <a:off x="9777142" y="2859788"/>
            <a:ext cx="200000" cy="2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E6C88FA-1A4A-3873-CC20-FE28D20C0E5D}"/>
              </a:ext>
            </a:extLst>
          </p:cNvPr>
          <p:cNvSpPr/>
          <p:nvPr/>
        </p:nvSpPr>
        <p:spPr bwMode="white">
          <a:xfrm>
            <a:off x="2377142" y="2689733"/>
            <a:ext cx="388601" cy="5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89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33E6F-8E79-1AE7-6FCC-18740743E7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6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666594-7E55-3F27-42C4-5898BA1FDDA6}"/>
              </a:ext>
            </a:extLst>
          </p:cNvPr>
          <p:cNvSpPr/>
          <p:nvPr/>
        </p:nvSpPr>
        <p:spPr bwMode="white">
          <a:xfrm>
            <a:off x="911424" y="2132856"/>
            <a:ext cx="17281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B4711F9-0200-4B87-2C66-BF6A87770C26}"/>
              </a:ext>
            </a:extLst>
          </p:cNvPr>
          <p:cNvSpPr/>
          <p:nvPr/>
        </p:nvSpPr>
        <p:spPr bwMode="white">
          <a:xfrm>
            <a:off x="886869" y="2922551"/>
            <a:ext cx="1944216" cy="506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8E10130-A7E2-E5DB-23FD-4E4CEC851F84}"/>
              </a:ext>
            </a:extLst>
          </p:cNvPr>
          <p:cNvSpPr/>
          <p:nvPr/>
        </p:nvSpPr>
        <p:spPr bwMode="white">
          <a:xfrm>
            <a:off x="911424" y="3600384"/>
            <a:ext cx="17281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C27C0E2-5D03-A49F-3164-39F3D22EC2A7}"/>
              </a:ext>
            </a:extLst>
          </p:cNvPr>
          <p:cNvSpPr/>
          <p:nvPr/>
        </p:nvSpPr>
        <p:spPr bwMode="white">
          <a:xfrm>
            <a:off x="4151784" y="2121316"/>
            <a:ext cx="19442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39DD50C-4AEF-EE7B-2CB7-F8DC119E5AAB}"/>
              </a:ext>
            </a:extLst>
          </p:cNvPr>
          <p:cNvSpPr/>
          <p:nvPr/>
        </p:nvSpPr>
        <p:spPr bwMode="white">
          <a:xfrm>
            <a:off x="4151784" y="2852936"/>
            <a:ext cx="15121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9AF89F77-B908-B53D-F0C3-64D827A19303}"/>
              </a:ext>
            </a:extLst>
          </p:cNvPr>
          <p:cNvSpPr/>
          <p:nvPr/>
        </p:nvSpPr>
        <p:spPr bwMode="white">
          <a:xfrm>
            <a:off x="4151784" y="3576857"/>
            <a:ext cx="7560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3329F953-54FD-9298-FD58-9C9F985A8A6C}"/>
              </a:ext>
            </a:extLst>
          </p:cNvPr>
          <p:cNvSpPr/>
          <p:nvPr/>
        </p:nvSpPr>
        <p:spPr bwMode="white">
          <a:xfrm>
            <a:off x="7284132" y="2121316"/>
            <a:ext cx="30603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9464B6F5-A1A2-3B00-417D-416DF075B129}"/>
              </a:ext>
            </a:extLst>
          </p:cNvPr>
          <p:cNvSpPr/>
          <p:nvPr/>
        </p:nvSpPr>
        <p:spPr bwMode="white">
          <a:xfrm>
            <a:off x="7284132" y="2882339"/>
            <a:ext cx="24842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309D012D-C913-9B9D-75E5-0833AC0F1B25}"/>
              </a:ext>
            </a:extLst>
          </p:cNvPr>
          <p:cNvSpPr/>
          <p:nvPr/>
        </p:nvSpPr>
        <p:spPr bwMode="white">
          <a:xfrm>
            <a:off x="7284132" y="3643362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38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50589-E3E5-90DE-4F1C-3D0B366799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7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E990444-0B32-EA7C-D766-9A31E40FB12E}"/>
              </a:ext>
            </a:extLst>
          </p:cNvPr>
          <p:cNvSpPr/>
          <p:nvPr/>
        </p:nvSpPr>
        <p:spPr bwMode="white">
          <a:xfrm>
            <a:off x="672000" y="1660538"/>
            <a:ext cx="16075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2206CE4-F451-5A3A-4759-A0E4509C3D28}"/>
              </a:ext>
            </a:extLst>
          </p:cNvPr>
          <p:cNvSpPr/>
          <p:nvPr/>
        </p:nvSpPr>
        <p:spPr bwMode="white">
          <a:xfrm>
            <a:off x="551384" y="2364840"/>
            <a:ext cx="7920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E42BE91-9229-4A65-50D5-5568E656F087}"/>
              </a:ext>
            </a:extLst>
          </p:cNvPr>
          <p:cNvSpPr/>
          <p:nvPr/>
        </p:nvSpPr>
        <p:spPr bwMode="white">
          <a:xfrm>
            <a:off x="3719736" y="1556792"/>
            <a:ext cx="2376264" cy="67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0CC840F-16F7-EA6F-87B2-7DBB377BFC40}"/>
              </a:ext>
            </a:extLst>
          </p:cNvPr>
          <p:cNvSpPr/>
          <p:nvPr/>
        </p:nvSpPr>
        <p:spPr bwMode="white">
          <a:xfrm>
            <a:off x="3863752" y="2362505"/>
            <a:ext cx="11521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8AE9471-7988-8F13-522E-13B38F888DEF}"/>
              </a:ext>
            </a:extLst>
          </p:cNvPr>
          <p:cNvSpPr/>
          <p:nvPr/>
        </p:nvSpPr>
        <p:spPr bwMode="white">
          <a:xfrm>
            <a:off x="3863752" y="3059041"/>
            <a:ext cx="8640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A4AD022-9FC0-4742-B19D-59D257BB1ED2}"/>
              </a:ext>
            </a:extLst>
          </p:cNvPr>
          <p:cNvSpPr/>
          <p:nvPr/>
        </p:nvSpPr>
        <p:spPr bwMode="white">
          <a:xfrm>
            <a:off x="6922804" y="1608665"/>
            <a:ext cx="27735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E0E5C39-136B-5DFE-37AF-74FAD8C12150}"/>
              </a:ext>
            </a:extLst>
          </p:cNvPr>
          <p:cNvSpPr/>
          <p:nvPr/>
        </p:nvSpPr>
        <p:spPr bwMode="white">
          <a:xfrm>
            <a:off x="6852086" y="2338903"/>
            <a:ext cx="176419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593A35F-CA07-C9F5-A610-921CEB2899C0}"/>
              </a:ext>
            </a:extLst>
          </p:cNvPr>
          <p:cNvSpPr/>
          <p:nvPr/>
        </p:nvSpPr>
        <p:spPr bwMode="white">
          <a:xfrm>
            <a:off x="6922804" y="3080906"/>
            <a:ext cx="16214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72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AF6F7-67D1-066F-6274-D223440FBA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2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646839D-7B41-EA0E-0696-7D3EEA835DF3}"/>
              </a:ext>
            </a:extLst>
          </p:cNvPr>
          <p:cNvSpPr/>
          <p:nvPr/>
        </p:nvSpPr>
        <p:spPr bwMode="white">
          <a:xfrm>
            <a:off x="1271464" y="2132856"/>
            <a:ext cx="21602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9BB58F5-8ACD-DC6A-D413-15C8241E4B77}"/>
              </a:ext>
            </a:extLst>
          </p:cNvPr>
          <p:cNvSpPr/>
          <p:nvPr/>
        </p:nvSpPr>
        <p:spPr bwMode="white">
          <a:xfrm>
            <a:off x="1847528" y="2924944"/>
            <a:ext cx="15841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3FC564D-99AA-19F6-FFBE-621C0C7F9ECC}"/>
              </a:ext>
            </a:extLst>
          </p:cNvPr>
          <p:cNvSpPr/>
          <p:nvPr/>
        </p:nvSpPr>
        <p:spPr bwMode="white">
          <a:xfrm>
            <a:off x="1847528" y="3613999"/>
            <a:ext cx="11521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A37C20B-93EF-B592-B74B-92F272A6760E}"/>
              </a:ext>
            </a:extLst>
          </p:cNvPr>
          <p:cNvSpPr/>
          <p:nvPr/>
        </p:nvSpPr>
        <p:spPr bwMode="white">
          <a:xfrm>
            <a:off x="3791744" y="2162259"/>
            <a:ext cx="24482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D263672-6066-4CC8-8E7C-059888B90D51}"/>
              </a:ext>
            </a:extLst>
          </p:cNvPr>
          <p:cNvSpPr/>
          <p:nvPr/>
        </p:nvSpPr>
        <p:spPr bwMode="white">
          <a:xfrm>
            <a:off x="5159896" y="2888129"/>
            <a:ext cx="16561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65B8326-DB94-01CD-C302-422F7D1764AE}"/>
              </a:ext>
            </a:extLst>
          </p:cNvPr>
          <p:cNvSpPr/>
          <p:nvPr/>
        </p:nvSpPr>
        <p:spPr bwMode="white">
          <a:xfrm>
            <a:off x="5015880" y="3688902"/>
            <a:ext cx="16561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1F09F20-859C-B126-1517-CA3868829933}"/>
              </a:ext>
            </a:extLst>
          </p:cNvPr>
          <p:cNvSpPr/>
          <p:nvPr/>
        </p:nvSpPr>
        <p:spPr bwMode="white">
          <a:xfrm>
            <a:off x="7536160" y="2162259"/>
            <a:ext cx="23762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8DBABB89-52CC-B896-A9D3-A2E0FCE6E5F8}"/>
              </a:ext>
            </a:extLst>
          </p:cNvPr>
          <p:cNvSpPr/>
          <p:nvPr/>
        </p:nvSpPr>
        <p:spPr bwMode="white">
          <a:xfrm>
            <a:off x="7752184" y="2888129"/>
            <a:ext cx="15841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117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DA5488-5DCA-C004-0652-837A68B770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0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0D4E5B-FE94-19D2-41A7-A04A45F563D9}"/>
              </a:ext>
            </a:extLst>
          </p:cNvPr>
          <p:cNvSpPr/>
          <p:nvPr/>
        </p:nvSpPr>
        <p:spPr bwMode="white">
          <a:xfrm>
            <a:off x="4977142" y="1858134"/>
            <a:ext cx="200000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FC369C-03FB-8DC8-8F20-E5048455E976}"/>
              </a:ext>
            </a:extLst>
          </p:cNvPr>
          <p:cNvSpPr/>
          <p:nvPr/>
        </p:nvSpPr>
        <p:spPr bwMode="white">
          <a:xfrm>
            <a:off x="4977142" y="2172897"/>
            <a:ext cx="190476" cy="20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0C0ABE-C1A3-9EEF-E895-A8A84566DF77}"/>
              </a:ext>
            </a:extLst>
          </p:cNvPr>
          <p:cNvSpPr/>
          <p:nvPr/>
        </p:nvSpPr>
        <p:spPr bwMode="white">
          <a:xfrm>
            <a:off x="7662857" y="3174417"/>
            <a:ext cx="1390476" cy="46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3553BB-B603-6888-A94D-CE8D15D4200C}"/>
              </a:ext>
            </a:extLst>
          </p:cNvPr>
          <p:cNvSpPr/>
          <p:nvPr/>
        </p:nvSpPr>
        <p:spPr bwMode="white">
          <a:xfrm>
            <a:off x="1643809" y="3451028"/>
            <a:ext cx="1390476" cy="45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FB99A6-934F-1E6C-8E0B-27B4345E4721}"/>
              </a:ext>
            </a:extLst>
          </p:cNvPr>
          <p:cNvSpPr/>
          <p:nvPr/>
        </p:nvSpPr>
        <p:spPr bwMode="white">
          <a:xfrm>
            <a:off x="7472380" y="3899327"/>
            <a:ext cx="980952" cy="45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7DE3EA-D08C-B0D3-4312-F44F7B247572}"/>
              </a:ext>
            </a:extLst>
          </p:cNvPr>
          <p:cNvSpPr/>
          <p:nvPr/>
        </p:nvSpPr>
        <p:spPr bwMode="white">
          <a:xfrm>
            <a:off x="1443809" y="4166400"/>
            <a:ext cx="942857" cy="45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F25F01-ECC7-0BEE-BF67-87820D741037}"/>
              </a:ext>
            </a:extLst>
          </p:cNvPr>
          <p:cNvSpPr/>
          <p:nvPr/>
        </p:nvSpPr>
        <p:spPr bwMode="white">
          <a:xfrm>
            <a:off x="7472380" y="4614699"/>
            <a:ext cx="971429" cy="1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D6B185-E3F3-6A29-D77A-8475AF1C966C}"/>
              </a:ext>
            </a:extLst>
          </p:cNvPr>
          <p:cNvSpPr/>
          <p:nvPr/>
        </p:nvSpPr>
        <p:spPr bwMode="white">
          <a:xfrm>
            <a:off x="1443809" y="4853156"/>
            <a:ext cx="971428" cy="22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95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EA0345-3633-B04D-9D51-6FFB6DAF9C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4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9DE2AEF-5A2D-94C6-60C8-BF85609247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24"/>
          <a:stretch/>
        </p:blipFill>
        <p:spPr>
          <a:xfrm>
            <a:off x="1487488" y="4245984"/>
            <a:ext cx="8928992" cy="2310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114D21-5FCD-8067-9759-AAEA895094BF}"/>
              </a:ext>
            </a:extLst>
          </p:cNvPr>
          <p:cNvSpPr/>
          <p:nvPr/>
        </p:nvSpPr>
        <p:spPr bwMode="white">
          <a:xfrm>
            <a:off x="1631504" y="4327389"/>
            <a:ext cx="9289032" cy="541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A71B78-BD1E-7DE4-EBDB-976A41878AA8}"/>
              </a:ext>
            </a:extLst>
          </p:cNvPr>
          <p:cNvSpPr/>
          <p:nvPr/>
        </p:nvSpPr>
        <p:spPr bwMode="white">
          <a:xfrm>
            <a:off x="1487488" y="5036589"/>
            <a:ext cx="1306363" cy="552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874A1E-830E-200A-7270-8072E67D202A}"/>
              </a:ext>
            </a:extLst>
          </p:cNvPr>
          <p:cNvSpPr/>
          <p:nvPr/>
        </p:nvSpPr>
        <p:spPr bwMode="white">
          <a:xfrm>
            <a:off x="1487488" y="5721353"/>
            <a:ext cx="9577064" cy="34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F9E052-D933-127E-0F41-D0EAB841CD47}"/>
              </a:ext>
            </a:extLst>
          </p:cNvPr>
          <p:cNvSpPr/>
          <p:nvPr/>
        </p:nvSpPr>
        <p:spPr bwMode="white">
          <a:xfrm>
            <a:off x="1343472" y="6093296"/>
            <a:ext cx="9577064" cy="34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93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E64B3-5CA6-035A-1BCB-2A990ED125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00A46E-40A8-CEAA-4910-477FEBEA9FA8}"/>
              </a:ext>
            </a:extLst>
          </p:cNvPr>
          <p:cNvSpPr/>
          <p:nvPr/>
        </p:nvSpPr>
        <p:spPr bwMode="white">
          <a:xfrm>
            <a:off x="1034285" y="1628801"/>
            <a:ext cx="952621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5CA7F3-B7E9-B379-D57F-E0CC9C5EB225}"/>
              </a:ext>
            </a:extLst>
          </p:cNvPr>
          <p:cNvSpPr/>
          <p:nvPr/>
        </p:nvSpPr>
        <p:spPr bwMode="white">
          <a:xfrm>
            <a:off x="1034285" y="2404188"/>
            <a:ext cx="1066666" cy="45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DCA07D-A64C-14E1-A0BB-42541FC97896}"/>
              </a:ext>
            </a:extLst>
          </p:cNvPr>
          <p:cNvSpPr/>
          <p:nvPr/>
        </p:nvSpPr>
        <p:spPr bwMode="white">
          <a:xfrm>
            <a:off x="1034285" y="3068960"/>
            <a:ext cx="8942857" cy="31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DD7BEF-1EE4-74A1-1219-3F3EF67BF9B1}"/>
              </a:ext>
            </a:extLst>
          </p:cNvPr>
          <p:cNvSpPr/>
          <p:nvPr/>
        </p:nvSpPr>
        <p:spPr bwMode="white">
          <a:xfrm>
            <a:off x="983432" y="3429000"/>
            <a:ext cx="9554782" cy="45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70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348A9D-992A-3374-D4C1-529B2402D9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9A72D7-859B-B10E-E1CC-4CECF582CBC8}"/>
              </a:ext>
            </a:extLst>
          </p:cNvPr>
          <p:cNvSpPr/>
          <p:nvPr/>
        </p:nvSpPr>
        <p:spPr bwMode="white">
          <a:xfrm>
            <a:off x="1055440" y="2492896"/>
            <a:ext cx="5544616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46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75F28-7FC3-23FC-33CC-F8F3DF8F23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4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36900B-286A-028B-9C32-248EA7E7CFAC}"/>
              </a:ext>
            </a:extLst>
          </p:cNvPr>
          <p:cNvSpPr/>
          <p:nvPr/>
        </p:nvSpPr>
        <p:spPr bwMode="white">
          <a:xfrm>
            <a:off x="1348571" y="1439344"/>
            <a:ext cx="9057142" cy="45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CED73B-3135-3ECD-F03E-6B3500EED0A4}"/>
              </a:ext>
            </a:extLst>
          </p:cNvPr>
          <p:cNvSpPr/>
          <p:nvPr/>
        </p:nvSpPr>
        <p:spPr bwMode="white">
          <a:xfrm>
            <a:off x="1148570" y="2155764"/>
            <a:ext cx="1275021" cy="506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7D02BF-4BE7-C4EF-D684-EBFE1DB57890}"/>
              </a:ext>
            </a:extLst>
          </p:cNvPr>
          <p:cNvSpPr/>
          <p:nvPr/>
        </p:nvSpPr>
        <p:spPr bwMode="white">
          <a:xfrm>
            <a:off x="1148570" y="2852936"/>
            <a:ext cx="9987989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FA352F-6A36-5F3C-D0C0-0F4B175BDD2C}"/>
              </a:ext>
            </a:extLst>
          </p:cNvPr>
          <p:cNvSpPr/>
          <p:nvPr/>
        </p:nvSpPr>
        <p:spPr bwMode="white">
          <a:xfrm>
            <a:off x="1120000" y="3284984"/>
            <a:ext cx="9656520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71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10BFE7-95B6-F069-2D5C-A6CC79E80D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5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975E95-2A97-1C29-9F4A-126CF5692302}"/>
              </a:ext>
            </a:extLst>
          </p:cNvPr>
          <p:cNvSpPr/>
          <p:nvPr/>
        </p:nvSpPr>
        <p:spPr bwMode="white">
          <a:xfrm>
            <a:off x="1672380" y="1942310"/>
            <a:ext cx="8304761" cy="46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D07501-0AF6-35D9-AE8D-7E49C28C0983}"/>
              </a:ext>
            </a:extLst>
          </p:cNvPr>
          <p:cNvSpPr/>
          <p:nvPr/>
        </p:nvSpPr>
        <p:spPr bwMode="white">
          <a:xfrm>
            <a:off x="1462856" y="2599468"/>
            <a:ext cx="1248767" cy="70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377FD4-13BA-7DF0-6316-78FE20CA5BB8}"/>
              </a:ext>
            </a:extLst>
          </p:cNvPr>
          <p:cNvSpPr/>
          <p:nvPr/>
        </p:nvSpPr>
        <p:spPr bwMode="white">
          <a:xfrm>
            <a:off x="1199457" y="3304246"/>
            <a:ext cx="8777686" cy="66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69F875-C53C-2570-D5CF-E5493A68CD5C}"/>
              </a:ext>
            </a:extLst>
          </p:cNvPr>
          <p:cNvSpPr/>
          <p:nvPr/>
        </p:nvSpPr>
        <p:spPr bwMode="white">
          <a:xfrm>
            <a:off x="1343472" y="4180457"/>
            <a:ext cx="9135735" cy="4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118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C8A429-8526-0042-AE9E-7B383F3386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C9D3E1-240D-455C-D468-B65495ADD54D}"/>
              </a:ext>
            </a:extLst>
          </p:cNvPr>
          <p:cNvSpPr/>
          <p:nvPr/>
        </p:nvSpPr>
        <p:spPr bwMode="white">
          <a:xfrm>
            <a:off x="2495600" y="1409912"/>
            <a:ext cx="504056" cy="57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E8D850-E0EF-5703-C141-EDF4697B94B4}"/>
              </a:ext>
            </a:extLst>
          </p:cNvPr>
          <p:cNvSpPr/>
          <p:nvPr/>
        </p:nvSpPr>
        <p:spPr bwMode="white">
          <a:xfrm>
            <a:off x="4439816" y="1409912"/>
            <a:ext cx="480183" cy="650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8BAF4C-F7F2-38B4-82D5-51AADE0F0F64}"/>
              </a:ext>
            </a:extLst>
          </p:cNvPr>
          <p:cNvSpPr/>
          <p:nvPr/>
        </p:nvSpPr>
        <p:spPr bwMode="white">
          <a:xfrm>
            <a:off x="2307336" y="4556316"/>
            <a:ext cx="260272" cy="24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1F20C7-CC09-9799-9722-1E3E359FC0F8}"/>
              </a:ext>
            </a:extLst>
          </p:cNvPr>
          <p:cNvSpPr/>
          <p:nvPr/>
        </p:nvSpPr>
        <p:spPr bwMode="white">
          <a:xfrm>
            <a:off x="4672472" y="4557931"/>
            <a:ext cx="357606" cy="20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2B9267-823C-51A2-FB1D-CAAB9677540A}"/>
              </a:ext>
            </a:extLst>
          </p:cNvPr>
          <p:cNvSpPr/>
          <p:nvPr/>
        </p:nvSpPr>
        <p:spPr bwMode="white">
          <a:xfrm>
            <a:off x="2758095" y="2354330"/>
            <a:ext cx="333333" cy="20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BBEF3E-095B-4178-799C-FA64D291980B}"/>
              </a:ext>
            </a:extLst>
          </p:cNvPr>
          <p:cNvSpPr/>
          <p:nvPr/>
        </p:nvSpPr>
        <p:spPr bwMode="white">
          <a:xfrm>
            <a:off x="4920000" y="2354330"/>
            <a:ext cx="200000" cy="20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FE5F75-7CD4-B515-00AB-2AF716052D56}"/>
              </a:ext>
            </a:extLst>
          </p:cNvPr>
          <p:cNvSpPr/>
          <p:nvPr/>
        </p:nvSpPr>
        <p:spPr bwMode="white">
          <a:xfrm>
            <a:off x="8112224" y="2852936"/>
            <a:ext cx="504056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155C93-E93D-BE2C-1FAE-277B9BB04CED}"/>
              </a:ext>
            </a:extLst>
          </p:cNvPr>
          <p:cNvSpPr/>
          <p:nvPr/>
        </p:nvSpPr>
        <p:spPr bwMode="white">
          <a:xfrm>
            <a:off x="10128448" y="2852936"/>
            <a:ext cx="504056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0E178D-35B2-A5EE-3FC4-BBC6A2AF45B0}"/>
              </a:ext>
            </a:extLst>
          </p:cNvPr>
          <p:cNvSpPr/>
          <p:nvPr/>
        </p:nvSpPr>
        <p:spPr bwMode="white">
          <a:xfrm>
            <a:off x="6960097" y="4556316"/>
            <a:ext cx="302052" cy="24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3BF50F9-0759-A008-37FD-26C6D953B444}"/>
              </a:ext>
            </a:extLst>
          </p:cNvPr>
          <p:cNvSpPr/>
          <p:nvPr/>
        </p:nvSpPr>
        <p:spPr bwMode="white">
          <a:xfrm flipV="1">
            <a:off x="9300952" y="4556315"/>
            <a:ext cx="228571" cy="20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03A58C-D169-32AA-42C0-E626D709A7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8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CCCA5B-FDF3-01E8-6FF2-5F71D8414556}"/>
              </a:ext>
            </a:extLst>
          </p:cNvPr>
          <p:cNvSpPr/>
          <p:nvPr/>
        </p:nvSpPr>
        <p:spPr bwMode="white">
          <a:xfrm>
            <a:off x="1120000" y="1467876"/>
            <a:ext cx="8542857" cy="45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C99016-616D-D765-4172-1B0E4B03EF4E}"/>
              </a:ext>
            </a:extLst>
          </p:cNvPr>
          <p:cNvSpPr/>
          <p:nvPr/>
        </p:nvSpPr>
        <p:spPr bwMode="white">
          <a:xfrm>
            <a:off x="911424" y="2132855"/>
            <a:ext cx="1512168" cy="614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F91B10-5B3F-215D-C2AD-0B95969C2E41}"/>
              </a:ext>
            </a:extLst>
          </p:cNvPr>
          <p:cNvSpPr/>
          <p:nvPr/>
        </p:nvSpPr>
        <p:spPr bwMode="white">
          <a:xfrm>
            <a:off x="911424" y="2852936"/>
            <a:ext cx="9001000" cy="30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8F28139-B25A-BB1E-FEF5-0B40B19A61F2}"/>
              </a:ext>
            </a:extLst>
          </p:cNvPr>
          <p:cNvSpPr/>
          <p:nvPr/>
        </p:nvSpPr>
        <p:spPr bwMode="white">
          <a:xfrm>
            <a:off x="1055440" y="3356992"/>
            <a:ext cx="9001000" cy="420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91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B21393-388F-82D5-55B6-278574392C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AF7161-F1F0-195F-FD5A-93EBD2509BF6}"/>
              </a:ext>
            </a:extLst>
          </p:cNvPr>
          <p:cNvSpPr/>
          <p:nvPr/>
        </p:nvSpPr>
        <p:spPr bwMode="white">
          <a:xfrm>
            <a:off x="1005714" y="2152262"/>
            <a:ext cx="7228571" cy="4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218ACE-07BF-0013-D0F1-6EC60E709490}"/>
              </a:ext>
            </a:extLst>
          </p:cNvPr>
          <p:cNvSpPr/>
          <p:nvPr/>
        </p:nvSpPr>
        <p:spPr bwMode="white">
          <a:xfrm>
            <a:off x="986666" y="2866793"/>
            <a:ext cx="8990476" cy="4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B6DC09-BED1-881C-DC3C-D55859637475}"/>
              </a:ext>
            </a:extLst>
          </p:cNvPr>
          <p:cNvSpPr/>
          <p:nvPr/>
        </p:nvSpPr>
        <p:spPr bwMode="white">
          <a:xfrm>
            <a:off x="1343472" y="3457923"/>
            <a:ext cx="9145016" cy="6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1B45E6-2B47-3567-E8F6-29741FEF796E}"/>
              </a:ext>
            </a:extLst>
          </p:cNvPr>
          <p:cNvSpPr/>
          <p:nvPr/>
        </p:nvSpPr>
        <p:spPr bwMode="white">
          <a:xfrm>
            <a:off x="911424" y="4210903"/>
            <a:ext cx="9577064" cy="61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A67AEE9-98C4-5983-2AF2-765FA3699B97}"/>
              </a:ext>
            </a:extLst>
          </p:cNvPr>
          <p:cNvSpPr/>
          <p:nvPr/>
        </p:nvSpPr>
        <p:spPr bwMode="white">
          <a:xfrm>
            <a:off x="1005714" y="4941168"/>
            <a:ext cx="9577064" cy="60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148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F4EF06-5FCD-B899-6051-A99AD41CF3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8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1510D5-D33A-FF7D-0DC2-BB06E3E0D507}"/>
              </a:ext>
            </a:extLst>
          </p:cNvPr>
          <p:cNvSpPr/>
          <p:nvPr/>
        </p:nvSpPr>
        <p:spPr bwMode="white">
          <a:xfrm>
            <a:off x="1005714" y="3203090"/>
            <a:ext cx="8971427" cy="45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E8F458-E6A0-F22F-3CE2-02CD5074CCC8}"/>
              </a:ext>
            </a:extLst>
          </p:cNvPr>
          <p:cNvSpPr/>
          <p:nvPr/>
        </p:nvSpPr>
        <p:spPr bwMode="white">
          <a:xfrm>
            <a:off x="1034285" y="3918480"/>
            <a:ext cx="1009523" cy="45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9CB96A-B094-3A54-1122-ECCFCC0A8EF8}"/>
              </a:ext>
            </a:extLst>
          </p:cNvPr>
          <p:cNvSpPr/>
          <p:nvPr/>
        </p:nvSpPr>
        <p:spPr bwMode="white">
          <a:xfrm>
            <a:off x="1034285" y="4614792"/>
            <a:ext cx="8942857" cy="2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F8C5B4-0702-7857-4F5C-E1ADAC98D514}"/>
              </a:ext>
            </a:extLst>
          </p:cNvPr>
          <p:cNvSpPr/>
          <p:nvPr/>
        </p:nvSpPr>
        <p:spPr bwMode="white">
          <a:xfrm>
            <a:off x="1005714" y="4941168"/>
            <a:ext cx="9482774" cy="45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79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E7D457-F22D-67AD-D048-622940FD4E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3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E8179D2-A977-1BCC-A30B-517721633F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66" b="42544"/>
          <a:stretch/>
        </p:blipFill>
        <p:spPr>
          <a:xfrm>
            <a:off x="6096000" y="3356992"/>
            <a:ext cx="5695239" cy="2176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71048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69886-9435-C596-9F96-4D2865F579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8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151E8F-7B3E-463E-2459-AAB06EE29389}"/>
              </a:ext>
            </a:extLst>
          </p:cNvPr>
          <p:cNvSpPr/>
          <p:nvPr/>
        </p:nvSpPr>
        <p:spPr bwMode="white">
          <a:xfrm>
            <a:off x="624762" y="932974"/>
            <a:ext cx="5327221" cy="45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86748A-20D9-47A2-96AE-52AB946939FF}"/>
              </a:ext>
            </a:extLst>
          </p:cNvPr>
          <p:cNvSpPr/>
          <p:nvPr/>
        </p:nvSpPr>
        <p:spPr bwMode="white">
          <a:xfrm>
            <a:off x="1186666" y="1639172"/>
            <a:ext cx="3761904" cy="20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58DFB9-F9D3-2FDF-6884-104AB7185BD0}"/>
              </a:ext>
            </a:extLst>
          </p:cNvPr>
          <p:cNvSpPr/>
          <p:nvPr/>
        </p:nvSpPr>
        <p:spPr bwMode="white">
          <a:xfrm>
            <a:off x="1358095" y="2097247"/>
            <a:ext cx="1238095" cy="181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05A45E-556A-62F7-B714-D7EF3A40A85C}"/>
              </a:ext>
            </a:extLst>
          </p:cNvPr>
          <p:cNvSpPr/>
          <p:nvPr/>
        </p:nvSpPr>
        <p:spPr bwMode="white">
          <a:xfrm>
            <a:off x="1358095" y="2526692"/>
            <a:ext cx="3590476" cy="20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B8062C-48F0-F9C0-B447-23EF9CFF784D}"/>
              </a:ext>
            </a:extLst>
          </p:cNvPr>
          <p:cNvSpPr/>
          <p:nvPr/>
        </p:nvSpPr>
        <p:spPr bwMode="white">
          <a:xfrm>
            <a:off x="681904" y="3395125"/>
            <a:ext cx="2628571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6EE410-C3C1-067E-405B-8F3C9CA0C2C6}"/>
              </a:ext>
            </a:extLst>
          </p:cNvPr>
          <p:cNvSpPr/>
          <p:nvPr/>
        </p:nvSpPr>
        <p:spPr bwMode="white">
          <a:xfrm>
            <a:off x="3491428" y="3414211"/>
            <a:ext cx="6466666" cy="20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836121C-D3CE-DA8E-CE0C-B6481750FC40}"/>
              </a:ext>
            </a:extLst>
          </p:cNvPr>
          <p:cNvSpPr/>
          <p:nvPr/>
        </p:nvSpPr>
        <p:spPr bwMode="white">
          <a:xfrm>
            <a:off x="681904" y="3853199"/>
            <a:ext cx="9276190" cy="20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E9EBC81-AF6B-64AE-5A7C-0A6233512A34}"/>
              </a:ext>
            </a:extLst>
          </p:cNvPr>
          <p:cNvSpPr/>
          <p:nvPr/>
        </p:nvSpPr>
        <p:spPr bwMode="white">
          <a:xfrm>
            <a:off x="623392" y="4221088"/>
            <a:ext cx="9878592" cy="33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98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1CF4AF-1763-6940-577B-3F3144C40F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2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57BCF0-2E00-FDE0-7540-61D46BAFCFC5}"/>
              </a:ext>
            </a:extLst>
          </p:cNvPr>
          <p:cNvSpPr/>
          <p:nvPr/>
        </p:nvSpPr>
        <p:spPr bwMode="white">
          <a:xfrm>
            <a:off x="5443809" y="1056740"/>
            <a:ext cx="200000" cy="20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57ABA9-FCFA-39AE-B036-43C813EB6BA5}"/>
              </a:ext>
            </a:extLst>
          </p:cNvPr>
          <p:cNvSpPr/>
          <p:nvPr/>
        </p:nvSpPr>
        <p:spPr bwMode="white">
          <a:xfrm>
            <a:off x="10339047" y="1056740"/>
            <a:ext cx="209523" cy="2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CF5FF1-747C-3B41-E6E2-E286D6366E3A}"/>
              </a:ext>
            </a:extLst>
          </p:cNvPr>
          <p:cNvSpPr/>
          <p:nvPr/>
        </p:nvSpPr>
        <p:spPr bwMode="white">
          <a:xfrm>
            <a:off x="7392145" y="2132856"/>
            <a:ext cx="756424" cy="60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EFDA99-171D-4AEA-EAD2-59AE582DFEAA}"/>
              </a:ext>
            </a:extLst>
          </p:cNvPr>
          <p:cNvSpPr/>
          <p:nvPr/>
        </p:nvSpPr>
        <p:spPr bwMode="white">
          <a:xfrm>
            <a:off x="1271465" y="2924944"/>
            <a:ext cx="705678" cy="61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A00436-AD59-1FB8-0A17-E8CDCCFE70F3}"/>
              </a:ext>
            </a:extLst>
          </p:cNvPr>
          <p:cNvSpPr/>
          <p:nvPr/>
        </p:nvSpPr>
        <p:spPr bwMode="white">
          <a:xfrm>
            <a:off x="7634285" y="3906484"/>
            <a:ext cx="457142" cy="20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698D16-643F-D466-431A-0F91B1F7A9BF}"/>
              </a:ext>
            </a:extLst>
          </p:cNvPr>
          <p:cNvSpPr/>
          <p:nvPr/>
        </p:nvSpPr>
        <p:spPr bwMode="white">
          <a:xfrm>
            <a:off x="1977142" y="4509120"/>
            <a:ext cx="446450" cy="331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71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739A9E-118C-5B60-CC69-D3E6D4C637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6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EC127F-0FCC-5286-EEEF-AAED33D87602}"/>
              </a:ext>
            </a:extLst>
          </p:cNvPr>
          <p:cNvSpPr/>
          <p:nvPr/>
        </p:nvSpPr>
        <p:spPr bwMode="white">
          <a:xfrm>
            <a:off x="4900952" y="1809370"/>
            <a:ext cx="342857" cy="2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A3A6AF-A53F-ED76-64CD-4DCE08C854FB}"/>
              </a:ext>
            </a:extLst>
          </p:cNvPr>
          <p:cNvSpPr/>
          <p:nvPr/>
        </p:nvSpPr>
        <p:spPr bwMode="white">
          <a:xfrm>
            <a:off x="7872380" y="1809370"/>
            <a:ext cx="333333" cy="2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AF63A7-FFE2-2B97-9C55-842E83756D41}"/>
              </a:ext>
            </a:extLst>
          </p:cNvPr>
          <p:cNvSpPr/>
          <p:nvPr/>
        </p:nvSpPr>
        <p:spPr bwMode="white">
          <a:xfrm>
            <a:off x="8767619" y="2600184"/>
            <a:ext cx="457142" cy="2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884DE7-9C4A-A4A2-39D8-92B8256C0339}"/>
              </a:ext>
            </a:extLst>
          </p:cNvPr>
          <p:cNvSpPr/>
          <p:nvPr/>
        </p:nvSpPr>
        <p:spPr bwMode="white">
          <a:xfrm>
            <a:off x="3977142" y="4172285"/>
            <a:ext cx="314285" cy="2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211728-372C-C9DE-2ACB-68EA45C98A66}"/>
              </a:ext>
            </a:extLst>
          </p:cNvPr>
          <p:cNvSpPr/>
          <p:nvPr/>
        </p:nvSpPr>
        <p:spPr bwMode="white">
          <a:xfrm>
            <a:off x="8760296" y="3861048"/>
            <a:ext cx="79010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80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F891B-22B2-5F44-C637-1DC5D387B6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30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6A96F4-1130-B555-EC41-3217DFD8A2F6}"/>
              </a:ext>
            </a:extLst>
          </p:cNvPr>
          <p:cNvSpPr/>
          <p:nvPr/>
        </p:nvSpPr>
        <p:spPr bwMode="white">
          <a:xfrm>
            <a:off x="8386666" y="1409585"/>
            <a:ext cx="228572" cy="209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F2DC054-C32C-648B-F0FF-D456526E4A1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460976"/>
            <a:ext cx="10800000" cy="3877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57152C-2D1A-8CA8-7681-677AADE0196F}"/>
              </a:ext>
            </a:extLst>
          </p:cNvPr>
          <p:cNvSpPr/>
          <p:nvPr/>
        </p:nvSpPr>
        <p:spPr bwMode="white">
          <a:xfrm>
            <a:off x="2289352" y="3318376"/>
            <a:ext cx="257142" cy="209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8A1727-DAEB-2B3A-F6D6-E55A31345B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4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99DF06-E06D-005E-C2B4-9FB12DDCB4D3}"/>
              </a:ext>
            </a:extLst>
          </p:cNvPr>
          <p:cNvSpPr/>
          <p:nvPr/>
        </p:nvSpPr>
        <p:spPr bwMode="white">
          <a:xfrm>
            <a:off x="3791744" y="827999"/>
            <a:ext cx="432048" cy="51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075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E03662-9AEC-7B98-77FC-24DA126FD2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7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9E6488-028E-B701-8E90-63410E23ACB1}"/>
              </a:ext>
            </a:extLst>
          </p:cNvPr>
          <p:cNvSpPr/>
          <p:nvPr/>
        </p:nvSpPr>
        <p:spPr bwMode="white">
          <a:xfrm>
            <a:off x="7739047" y="1057097"/>
            <a:ext cx="257142" cy="21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B1DA30-98F9-1046-22FD-7FC01CF0316D}"/>
              </a:ext>
            </a:extLst>
          </p:cNvPr>
          <p:cNvSpPr/>
          <p:nvPr/>
        </p:nvSpPr>
        <p:spPr bwMode="white">
          <a:xfrm>
            <a:off x="3015238" y="2994886"/>
            <a:ext cx="247619" cy="21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95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B051C-EBDC-B387-B84B-25CC2EAAEC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2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872A7D-2EE5-0CF8-F710-9FDAB42957CA}"/>
              </a:ext>
            </a:extLst>
          </p:cNvPr>
          <p:cNvSpPr/>
          <p:nvPr/>
        </p:nvSpPr>
        <p:spPr bwMode="white">
          <a:xfrm>
            <a:off x="4739047" y="1704437"/>
            <a:ext cx="209523" cy="2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9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65185-DD75-F06A-BF41-FFDCEB375A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9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C88243-331F-35E8-081E-6A34E19BA906}"/>
              </a:ext>
            </a:extLst>
          </p:cNvPr>
          <p:cNvSpPr/>
          <p:nvPr/>
        </p:nvSpPr>
        <p:spPr bwMode="white">
          <a:xfrm>
            <a:off x="9243809" y="1656946"/>
            <a:ext cx="228571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948615-D8A2-36ED-AC90-77DEA042A36F}"/>
              </a:ext>
            </a:extLst>
          </p:cNvPr>
          <p:cNvSpPr/>
          <p:nvPr/>
        </p:nvSpPr>
        <p:spPr bwMode="white">
          <a:xfrm>
            <a:off x="8262857" y="3410124"/>
            <a:ext cx="209523" cy="2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67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2024-08-06T14:08:04Z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