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90" autoAdjust="0"/>
    <p:restoredTop sz="94660"/>
  </p:normalViewPr>
  <p:slideViewPr>
    <p:cSldViewPr showGuides="1">
      <p:cViewPr varScale="1">
        <p:scale>
          <a:sx n="64" d="100"/>
          <a:sy n="64" d="100"/>
        </p:scale>
        <p:origin x="40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62D0D1F-ACB0-3207-A7B5-5DFBA26274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8381" y="3014714"/>
            <a:ext cx="6495238" cy="82857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82F05F-6DDF-C5A8-3EE9-2D71AB2558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0632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FA9D058-025E-6FE3-1AC1-3759E2209A71}"/>
              </a:ext>
            </a:extLst>
          </p:cNvPr>
          <p:cNvSpPr/>
          <p:nvPr/>
        </p:nvSpPr>
        <p:spPr bwMode="white">
          <a:xfrm>
            <a:off x="323956" y="819747"/>
            <a:ext cx="5195980" cy="521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E8E70B9C-CB4A-D95F-4C6C-41C0B5F1126F}"/>
              </a:ext>
            </a:extLst>
          </p:cNvPr>
          <p:cNvSpPr/>
          <p:nvPr/>
        </p:nvSpPr>
        <p:spPr bwMode="white">
          <a:xfrm>
            <a:off x="623392" y="1556793"/>
            <a:ext cx="2160240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D85380E5-103A-9D74-85B1-B61498509AE7}"/>
              </a:ext>
            </a:extLst>
          </p:cNvPr>
          <p:cNvSpPr/>
          <p:nvPr/>
        </p:nvSpPr>
        <p:spPr bwMode="white">
          <a:xfrm>
            <a:off x="623392" y="2636913"/>
            <a:ext cx="2160240" cy="864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CFD346CE-3A77-C33A-D9DC-D7D731CD2866}"/>
              </a:ext>
            </a:extLst>
          </p:cNvPr>
          <p:cNvSpPr/>
          <p:nvPr/>
        </p:nvSpPr>
        <p:spPr bwMode="white">
          <a:xfrm>
            <a:off x="623392" y="3761999"/>
            <a:ext cx="4536504" cy="864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A1CAA1F4-CAB4-6226-B997-EEE635913C26}"/>
              </a:ext>
            </a:extLst>
          </p:cNvPr>
          <p:cNvSpPr/>
          <p:nvPr/>
        </p:nvSpPr>
        <p:spPr bwMode="white">
          <a:xfrm>
            <a:off x="623392" y="4797153"/>
            <a:ext cx="8568952" cy="521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18DE28F9-39D5-12D8-2066-22EFC9E78E88}"/>
              </a:ext>
            </a:extLst>
          </p:cNvPr>
          <p:cNvSpPr/>
          <p:nvPr/>
        </p:nvSpPr>
        <p:spPr bwMode="white">
          <a:xfrm>
            <a:off x="479376" y="5507557"/>
            <a:ext cx="4248472" cy="530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8B84D1C0-4FF3-864C-26CA-C4AC9E3A18ED}"/>
              </a:ext>
            </a:extLst>
          </p:cNvPr>
          <p:cNvSpPr/>
          <p:nvPr/>
        </p:nvSpPr>
        <p:spPr bwMode="white">
          <a:xfrm>
            <a:off x="623392" y="6199636"/>
            <a:ext cx="3960439" cy="60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277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F32EB9-B185-63FA-AB42-8CD374F952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9715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7FB10D-F08F-CBCF-183C-362229FDD2BD}"/>
              </a:ext>
            </a:extLst>
          </p:cNvPr>
          <p:cNvSpPr/>
          <p:nvPr/>
        </p:nvSpPr>
        <p:spPr bwMode="white">
          <a:xfrm>
            <a:off x="7598780" y="4567955"/>
            <a:ext cx="166614" cy="309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DB0014-2506-6BA9-9E86-AD9C41AB57E9}"/>
              </a:ext>
            </a:extLst>
          </p:cNvPr>
          <p:cNvSpPr/>
          <p:nvPr/>
        </p:nvSpPr>
        <p:spPr bwMode="white">
          <a:xfrm>
            <a:off x="7487704" y="5060264"/>
            <a:ext cx="444304" cy="31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D7A656-805D-8902-ACDA-ED633A54186A}"/>
              </a:ext>
            </a:extLst>
          </p:cNvPr>
          <p:cNvSpPr/>
          <p:nvPr/>
        </p:nvSpPr>
        <p:spPr bwMode="white">
          <a:xfrm>
            <a:off x="6503887" y="5806667"/>
            <a:ext cx="166614" cy="301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E320FE9-869C-2973-AEF0-122107DC1A66}"/>
              </a:ext>
            </a:extLst>
          </p:cNvPr>
          <p:cNvSpPr/>
          <p:nvPr/>
        </p:nvSpPr>
        <p:spPr bwMode="white">
          <a:xfrm>
            <a:off x="6384877" y="6298975"/>
            <a:ext cx="444304" cy="309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C28394-6318-62A1-58B4-0B90E7E01A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93833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2192CA-EFE6-D57C-0BDE-8EA8B64FA16A}"/>
              </a:ext>
            </a:extLst>
          </p:cNvPr>
          <p:cNvSpPr/>
          <p:nvPr/>
        </p:nvSpPr>
        <p:spPr bwMode="white">
          <a:xfrm>
            <a:off x="1745383" y="1871783"/>
            <a:ext cx="184043" cy="333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9E9EC4-DBAF-4607-01C4-B674B3EAA197}"/>
              </a:ext>
            </a:extLst>
          </p:cNvPr>
          <p:cNvSpPr/>
          <p:nvPr/>
        </p:nvSpPr>
        <p:spPr bwMode="white">
          <a:xfrm>
            <a:off x="1719091" y="2406833"/>
            <a:ext cx="289210" cy="34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8688BE-115C-A091-B387-429F10F4B048}"/>
              </a:ext>
            </a:extLst>
          </p:cNvPr>
          <p:cNvSpPr/>
          <p:nvPr/>
        </p:nvSpPr>
        <p:spPr bwMode="white">
          <a:xfrm>
            <a:off x="5268495" y="3240106"/>
            <a:ext cx="289210" cy="34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C70413-D503-C750-ED0D-64B78BE17BFD}"/>
              </a:ext>
            </a:extLst>
          </p:cNvPr>
          <p:cNvSpPr/>
          <p:nvPr/>
        </p:nvSpPr>
        <p:spPr bwMode="white">
          <a:xfrm>
            <a:off x="1745383" y="5731155"/>
            <a:ext cx="184043" cy="333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C4E5A8-0134-7CE7-4079-BEF3DF449F5D}"/>
              </a:ext>
            </a:extLst>
          </p:cNvPr>
          <p:cNvSpPr/>
          <p:nvPr/>
        </p:nvSpPr>
        <p:spPr bwMode="white">
          <a:xfrm>
            <a:off x="1719091" y="6266205"/>
            <a:ext cx="280446" cy="34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11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CA9AD0-DA96-3EF3-3282-D6C7B53BF3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4991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15CD16-AF8E-EEB5-529E-49B0F43FD987}"/>
              </a:ext>
            </a:extLst>
          </p:cNvPr>
          <p:cNvSpPr/>
          <p:nvPr/>
        </p:nvSpPr>
        <p:spPr bwMode="white">
          <a:xfrm>
            <a:off x="8544272" y="3429000"/>
            <a:ext cx="50405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81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49B9D1-AFB5-22D0-2663-111655C7D0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8504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7F31D4-145C-BA8E-6E52-0EB1B9770E48}"/>
              </a:ext>
            </a:extLst>
          </p:cNvPr>
          <p:cNvSpPr/>
          <p:nvPr/>
        </p:nvSpPr>
        <p:spPr bwMode="white">
          <a:xfrm>
            <a:off x="7552485" y="3535649"/>
            <a:ext cx="298921" cy="341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12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4DBD26-9B88-E3C9-192E-C93BA9F81F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1A525B-9976-364E-0918-7E4DAE7BC249}"/>
              </a:ext>
            </a:extLst>
          </p:cNvPr>
          <p:cNvSpPr/>
          <p:nvPr/>
        </p:nvSpPr>
        <p:spPr bwMode="white">
          <a:xfrm>
            <a:off x="4481904" y="2813777"/>
            <a:ext cx="323809" cy="381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615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8663BD-4C6F-28FC-FA6F-C7115F890D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38461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9C99ED2-9E27-9ED3-F4B8-78C79F445F85}"/>
              </a:ext>
            </a:extLst>
          </p:cNvPr>
          <p:cNvSpPr/>
          <p:nvPr/>
        </p:nvSpPr>
        <p:spPr bwMode="white">
          <a:xfrm>
            <a:off x="1415480" y="3140968"/>
            <a:ext cx="381642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5133A81-4251-5F20-0D06-5891C27866F8}"/>
              </a:ext>
            </a:extLst>
          </p:cNvPr>
          <p:cNvSpPr/>
          <p:nvPr/>
        </p:nvSpPr>
        <p:spPr bwMode="white">
          <a:xfrm>
            <a:off x="1271464" y="4149080"/>
            <a:ext cx="1872208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C523193E-5751-6010-BFD6-154A3071F6FE}"/>
              </a:ext>
            </a:extLst>
          </p:cNvPr>
          <p:cNvSpPr/>
          <p:nvPr/>
        </p:nvSpPr>
        <p:spPr bwMode="white">
          <a:xfrm>
            <a:off x="1271464" y="5283282"/>
            <a:ext cx="1872208" cy="746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77DBCF15-4697-2C0E-0588-CDF44190448B}"/>
              </a:ext>
            </a:extLst>
          </p:cNvPr>
          <p:cNvSpPr/>
          <p:nvPr/>
        </p:nvSpPr>
        <p:spPr bwMode="white">
          <a:xfrm>
            <a:off x="3695136" y="5183831"/>
            <a:ext cx="240086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201B31E5-D021-0927-1057-7596CA749691}"/>
              </a:ext>
            </a:extLst>
          </p:cNvPr>
          <p:cNvSpPr/>
          <p:nvPr/>
        </p:nvSpPr>
        <p:spPr bwMode="white">
          <a:xfrm>
            <a:off x="1023726" y="6237312"/>
            <a:ext cx="3816424" cy="46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791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B53273-6AD5-C4D5-78B1-B94B1E4812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4608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5218186-3F45-673F-2962-56DD1A86B7C9}"/>
              </a:ext>
            </a:extLst>
          </p:cNvPr>
          <p:cNvSpPr/>
          <p:nvPr/>
        </p:nvSpPr>
        <p:spPr bwMode="white">
          <a:xfrm>
            <a:off x="1055440" y="3834409"/>
            <a:ext cx="4824536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51040F9-2A37-FB5B-ED40-5CE132FE4CCD}"/>
              </a:ext>
            </a:extLst>
          </p:cNvPr>
          <p:cNvSpPr/>
          <p:nvPr/>
        </p:nvSpPr>
        <p:spPr bwMode="white">
          <a:xfrm>
            <a:off x="1199456" y="5058545"/>
            <a:ext cx="3888432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1F34385-9FFC-507D-1656-8361FB9FEA46}"/>
              </a:ext>
            </a:extLst>
          </p:cNvPr>
          <p:cNvSpPr/>
          <p:nvPr/>
        </p:nvSpPr>
        <p:spPr bwMode="white">
          <a:xfrm>
            <a:off x="1199456" y="6176776"/>
            <a:ext cx="5328592" cy="564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554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9458D6-0156-8D3D-7E9F-84B2C09641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4500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1135176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2024-08-07T16:54:22Z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