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3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9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15AF3B-0603-0504-02D9-5789DEB9A3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047" y="3043285"/>
            <a:ext cx="5561905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A1DE4-9C1B-18DD-61B7-2051F1EE84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B3A068-0A66-6618-597E-006397890AA0}"/>
              </a:ext>
            </a:extLst>
          </p:cNvPr>
          <p:cNvSpPr/>
          <p:nvPr/>
        </p:nvSpPr>
        <p:spPr bwMode="white">
          <a:xfrm>
            <a:off x="551384" y="1124744"/>
            <a:ext cx="43204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57E8A65-89FD-9166-6BD0-C3B71429CFD5}"/>
              </a:ext>
            </a:extLst>
          </p:cNvPr>
          <p:cNvSpPr/>
          <p:nvPr/>
        </p:nvSpPr>
        <p:spPr bwMode="white">
          <a:xfrm>
            <a:off x="5303912" y="836712"/>
            <a:ext cx="44644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6957859-CCEF-4180-A274-709DEE1D2704}"/>
              </a:ext>
            </a:extLst>
          </p:cNvPr>
          <p:cNvSpPr/>
          <p:nvPr/>
        </p:nvSpPr>
        <p:spPr bwMode="white">
          <a:xfrm>
            <a:off x="551384" y="2312727"/>
            <a:ext cx="47525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11149DA-120F-0D76-2B9A-6D7BB7C0A499}"/>
              </a:ext>
            </a:extLst>
          </p:cNvPr>
          <p:cNvSpPr/>
          <p:nvPr/>
        </p:nvSpPr>
        <p:spPr bwMode="white">
          <a:xfrm>
            <a:off x="5375920" y="2204864"/>
            <a:ext cx="484737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E41CC9A-6D0F-1ECD-1C44-F4C3CB49DACF}"/>
              </a:ext>
            </a:extLst>
          </p:cNvPr>
          <p:cNvSpPr/>
          <p:nvPr/>
        </p:nvSpPr>
        <p:spPr bwMode="white">
          <a:xfrm>
            <a:off x="672000" y="3500710"/>
            <a:ext cx="542400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B108839-64FD-429F-D947-751D4FA4D45F}"/>
              </a:ext>
            </a:extLst>
          </p:cNvPr>
          <p:cNvSpPr/>
          <p:nvPr/>
        </p:nvSpPr>
        <p:spPr bwMode="white">
          <a:xfrm>
            <a:off x="551384" y="4725144"/>
            <a:ext cx="104411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D59E910-EDF8-61FC-6AEA-5763ABFFAA43}"/>
              </a:ext>
            </a:extLst>
          </p:cNvPr>
          <p:cNvSpPr/>
          <p:nvPr/>
        </p:nvSpPr>
        <p:spPr bwMode="white">
          <a:xfrm>
            <a:off x="545282" y="5517232"/>
            <a:ext cx="3318469" cy="79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43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7224E-F1E7-DBA3-A01C-3BD1DFDCE5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063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D52D7-8AA6-B607-CCFA-1CAF7BA08F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6655EA-AB35-2105-6B3B-028BA5BD9907}"/>
              </a:ext>
            </a:extLst>
          </p:cNvPr>
          <p:cNvSpPr/>
          <p:nvPr/>
        </p:nvSpPr>
        <p:spPr bwMode="white">
          <a:xfrm>
            <a:off x="911424" y="836712"/>
            <a:ext cx="43924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BCDFC25-7829-D1E7-42C7-2B2C9FCF27C2}"/>
              </a:ext>
            </a:extLst>
          </p:cNvPr>
          <p:cNvSpPr/>
          <p:nvPr/>
        </p:nvSpPr>
        <p:spPr bwMode="white">
          <a:xfrm>
            <a:off x="672000" y="2348880"/>
            <a:ext cx="283171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00CC28F-41D9-4FDE-97AC-B1B2E19F9B3A}"/>
              </a:ext>
            </a:extLst>
          </p:cNvPr>
          <p:cNvSpPr/>
          <p:nvPr/>
        </p:nvSpPr>
        <p:spPr bwMode="white">
          <a:xfrm>
            <a:off x="671784" y="3680879"/>
            <a:ext cx="2831711" cy="6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00C2F73-30A1-B933-611D-8B3EE8B58A90}"/>
              </a:ext>
            </a:extLst>
          </p:cNvPr>
          <p:cNvSpPr/>
          <p:nvPr/>
        </p:nvSpPr>
        <p:spPr bwMode="white">
          <a:xfrm>
            <a:off x="479376" y="4509120"/>
            <a:ext cx="4176464" cy="6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B836F95-6049-F5D2-432A-5FF02E157689}"/>
              </a:ext>
            </a:extLst>
          </p:cNvPr>
          <p:cNvSpPr/>
          <p:nvPr/>
        </p:nvSpPr>
        <p:spPr bwMode="white">
          <a:xfrm>
            <a:off x="479376" y="5373216"/>
            <a:ext cx="8568952" cy="6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37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6611A-F086-EBFD-1459-2B1E1D6075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8712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9578B-86D8-1F8D-B9DD-7BD08BDC40C4}"/>
              </a:ext>
            </a:extLst>
          </p:cNvPr>
          <p:cNvSpPr/>
          <p:nvPr/>
        </p:nvSpPr>
        <p:spPr bwMode="white">
          <a:xfrm>
            <a:off x="9733164" y="4192930"/>
            <a:ext cx="293111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2B2D2D-A169-47E4-B060-0D1B0A9CC14F}"/>
              </a:ext>
            </a:extLst>
          </p:cNvPr>
          <p:cNvSpPr/>
          <p:nvPr/>
        </p:nvSpPr>
        <p:spPr bwMode="white">
          <a:xfrm>
            <a:off x="9659886" y="4761392"/>
            <a:ext cx="412188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E90B1B-EF35-3780-4701-CAFCFCC4E871}"/>
              </a:ext>
            </a:extLst>
          </p:cNvPr>
          <p:cNvSpPr/>
          <p:nvPr/>
        </p:nvSpPr>
        <p:spPr bwMode="white">
          <a:xfrm>
            <a:off x="6829533" y="5577411"/>
            <a:ext cx="302270" cy="3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9FDA81-21DB-1B61-208A-3743229EDB90}"/>
              </a:ext>
            </a:extLst>
          </p:cNvPr>
          <p:cNvSpPr/>
          <p:nvPr/>
        </p:nvSpPr>
        <p:spPr bwMode="white">
          <a:xfrm>
            <a:off x="6737935" y="6155042"/>
            <a:ext cx="448826" cy="3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89BC8-3540-B378-DFCE-7998C1AE97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F2F2E0E-569A-E8B3-6D92-789E1D4267CA}"/>
              </a:ext>
            </a:extLst>
          </p:cNvPr>
          <p:cNvSpPr/>
          <p:nvPr/>
        </p:nvSpPr>
        <p:spPr bwMode="white">
          <a:xfrm>
            <a:off x="7824192" y="1844824"/>
            <a:ext cx="8640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A7417A3-A20D-38B6-6707-3045BD88EBE3}"/>
              </a:ext>
            </a:extLst>
          </p:cNvPr>
          <p:cNvSpPr/>
          <p:nvPr/>
        </p:nvSpPr>
        <p:spPr bwMode="white">
          <a:xfrm>
            <a:off x="6092842" y="3284984"/>
            <a:ext cx="8640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D7B6D8-21AF-080F-CB18-2EF927895BB1}"/>
              </a:ext>
            </a:extLst>
          </p:cNvPr>
          <p:cNvSpPr/>
          <p:nvPr/>
        </p:nvSpPr>
        <p:spPr bwMode="white">
          <a:xfrm>
            <a:off x="4295800" y="4797151"/>
            <a:ext cx="864096" cy="121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0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E17BD-3032-8FC1-2555-6A262EEE22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794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EAB19E-B580-8B5C-B62D-84C572CC8211}"/>
              </a:ext>
            </a:extLst>
          </p:cNvPr>
          <p:cNvSpPr/>
          <p:nvPr/>
        </p:nvSpPr>
        <p:spPr bwMode="white">
          <a:xfrm>
            <a:off x="4890216" y="1855833"/>
            <a:ext cx="970251" cy="48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13172C-30DB-BAE8-8DFE-B22C0FB8F394}"/>
              </a:ext>
            </a:extLst>
          </p:cNvPr>
          <p:cNvSpPr/>
          <p:nvPr/>
        </p:nvSpPr>
        <p:spPr bwMode="white">
          <a:xfrm>
            <a:off x="2809773" y="3584463"/>
            <a:ext cx="811652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050B0A-E54B-F7A6-3E48-5A0F6F56D469}"/>
              </a:ext>
            </a:extLst>
          </p:cNvPr>
          <p:cNvSpPr/>
          <p:nvPr/>
        </p:nvSpPr>
        <p:spPr bwMode="white">
          <a:xfrm>
            <a:off x="5916444" y="3584463"/>
            <a:ext cx="550431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552067-D625-EAF9-04B9-A30150518B6A}"/>
              </a:ext>
            </a:extLst>
          </p:cNvPr>
          <p:cNvSpPr/>
          <p:nvPr/>
        </p:nvSpPr>
        <p:spPr bwMode="white">
          <a:xfrm>
            <a:off x="6504193" y="5247686"/>
            <a:ext cx="569089" cy="36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D7D7DB-4190-7E30-7932-0DAFA8AC309A}"/>
              </a:ext>
            </a:extLst>
          </p:cNvPr>
          <p:cNvSpPr/>
          <p:nvPr/>
        </p:nvSpPr>
        <p:spPr bwMode="white">
          <a:xfrm>
            <a:off x="1764886" y="6079298"/>
            <a:ext cx="550431" cy="37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45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68E47-5B0F-F0E3-D56A-CB423268F6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246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F8BA2B2-F4B5-403E-0974-C04ECB716121}"/>
              </a:ext>
            </a:extLst>
          </p:cNvPr>
          <p:cNvSpPr/>
          <p:nvPr/>
        </p:nvSpPr>
        <p:spPr bwMode="white">
          <a:xfrm>
            <a:off x="1127448" y="4797152"/>
            <a:ext cx="532859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C2CCDE-9C4E-4A2A-5401-A1F6B651811D}"/>
              </a:ext>
            </a:extLst>
          </p:cNvPr>
          <p:cNvSpPr/>
          <p:nvPr/>
        </p:nvSpPr>
        <p:spPr bwMode="white">
          <a:xfrm>
            <a:off x="1127448" y="6093296"/>
            <a:ext cx="69847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56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6EB98-1D91-DE2C-25B0-72A36FC1D2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6708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BE64F0-5052-5B32-BC5D-49A0C1C2F525}"/>
              </a:ext>
            </a:extLst>
          </p:cNvPr>
          <p:cNvSpPr/>
          <p:nvPr/>
        </p:nvSpPr>
        <p:spPr bwMode="white">
          <a:xfrm>
            <a:off x="1529912" y="4154606"/>
            <a:ext cx="3264957" cy="33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DE7851-C22E-CFF6-2B32-23DDD6C1774A}"/>
              </a:ext>
            </a:extLst>
          </p:cNvPr>
          <p:cNvSpPr/>
          <p:nvPr/>
        </p:nvSpPr>
        <p:spPr bwMode="white">
          <a:xfrm>
            <a:off x="1521475" y="4846945"/>
            <a:ext cx="2455045" cy="33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7A312E-9C12-05A1-1367-76E663AD56FB}"/>
              </a:ext>
            </a:extLst>
          </p:cNvPr>
          <p:cNvSpPr/>
          <p:nvPr/>
        </p:nvSpPr>
        <p:spPr bwMode="white">
          <a:xfrm>
            <a:off x="1521475" y="5539285"/>
            <a:ext cx="2455045" cy="33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CF823F-9AE7-C526-903E-754669F8EEF6}"/>
              </a:ext>
            </a:extLst>
          </p:cNvPr>
          <p:cNvSpPr/>
          <p:nvPr/>
        </p:nvSpPr>
        <p:spPr bwMode="white">
          <a:xfrm>
            <a:off x="1487488" y="6165303"/>
            <a:ext cx="6997487" cy="53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79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C047C-1A42-0890-11DF-6032C083EB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8514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2FBFD-79B6-6A06-3CFA-D0814DCC58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1D8E47A-E3B0-6376-593A-E912B952F7A0}"/>
              </a:ext>
            </a:extLst>
          </p:cNvPr>
          <p:cNvSpPr/>
          <p:nvPr/>
        </p:nvSpPr>
        <p:spPr bwMode="white">
          <a:xfrm>
            <a:off x="479376" y="827999"/>
            <a:ext cx="561662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B94AE06-8007-FBD1-6F98-576D090F33B5}"/>
              </a:ext>
            </a:extLst>
          </p:cNvPr>
          <p:cNvSpPr/>
          <p:nvPr/>
        </p:nvSpPr>
        <p:spPr bwMode="white">
          <a:xfrm>
            <a:off x="479376" y="2132856"/>
            <a:ext cx="590465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545DC5A-3B9B-B305-6DBB-4762BF95D2B1}"/>
              </a:ext>
            </a:extLst>
          </p:cNvPr>
          <p:cNvSpPr/>
          <p:nvPr/>
        </p:nvSpPr>
        <p:spPr bwMode="white">
          <a:xfrm>
            <a:off x="479376" y="3480040"/>
            <a:ext cx="57606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985EA88-5D96-9100-0000-3543598840E5}"/>
              </a:ext>
            </a:extLst>
          </p:cNvPr>
          <p:cNvSpPr/>
          <p:nvPr/>
        </p:nvSpPr>
        <p:spPr bwMode="white">
          <a:xfrm>
            <a:off x="476218" y="4725143"/>
            <a:ext cx="10444318" cy="1423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77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66B9E-A92D-F1F1-9A9B-D701D65C23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11230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2024-08-08T01:32:01Z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