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33" autoAdjust="0"/>
    <p:restoredTop sz="94660"/>
  </p:normalViewPr>
  <p:slideViewPr>
    <p:cSldViewPr showGuides="1">
      <p:cViewPr>
        <p:scale>
          <a:sx n="70" d="100"/>
          <a:sy n="70" d="100"/>
        </p:scale>
        <p:origin x="450" y="-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ACB169A-09EC-3699-3C4B-5E5A0672E2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762" y="3057571"/>
            <a:ext cx="7990476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D17BF2-9032-0611-6091-385D483FC6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595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71631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15A7B7-47BD-682E-6EAF-970371A397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3753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A8DB998-B185-455A-8396-EDC4F0D471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515643"/>
            <a:ext cx="6552728" cy="522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29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14BBE-8F82-B4FE-2E0E-2D5C276741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6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AFE416-09AF-C5F4-0388-319B89BD3F1B}"/>
              </a:ext>
            </a:extLst>
          </p:cNvPr>
          <p:cNvSpPr/>
          <p:nvPr/>
        </p:nvSpPr>
        <p:spPr bwMode="white">
          <a:xfrm>
            <a:off x="5879976" y="1916832"/>
            <a:ext cx="1152128" cy="67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45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E9E13C-A0DB-86CC-02DF-C9BB60DD07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151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B94D54-5FAF-430B-F98F-D53390EB17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8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6368F4-3719-6524-DDBE-D9C61BDDC7AA}"/>
              </a:ext>
            </a:extLst>
          </p:cNvPr>
          <p:cNvSpPr/>
          <p:nvPr/>
        </p:nvSpPr>
        <p:spPr bwMode="white">
          <a:xfrm>
            <a:off x="3520000" y="1114091"/>
            <a:ext cx="476190" cy="36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88DE22-1372-F931-6A87-4497D49FE860}"/>
              </a:ext>
            </a:extLst>
          </p:cNvPr>
          <p:cNvSpPr/>
          <p:nvPr/>
        </p:nvSpPr>
        <p:spPr bwMode="white">
          <a:xfrm>
            <a:off x="5786666" y="1133164"/>
            <a:ext cx="419047" cy="34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A4B6B6-5CF8-25C4-07F1-A76025CBA1B1}"/>
              </a:ext>
            </a:extLst>
          </p:cNvPr>
          <p:cNvSpPr/>
          <p:nvPr/>
        </p:nvSpPr>
        <p:spPr bwMode="white">
          <a:xfrm>
            <a:off x="7386666" y="1085482"/>
            <a:ext cx="742857" cy="4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B37175-8F77-5CD1-559D-15515A69D96C}"/>
              </a:ext>
            </a:extLst>
          </p:cNvPr>
          <p:cNvSpPr/>
          <p:nvPr/>
        </p:nvSpPr>
        <p:spPr bwMode="white">
          <a:xfrm>
            <a:off x="1234285" y="2067734"/>
            <a:ext cx="580952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2886B1-DB1B-26EE-47ED-C26DF993E986}"/>
              </a:ext>
            </a:extLst>
          </p:cNvPr>
          <p:cNvSpPr/>
          <p:nvPr/>
        </p:nvSpPr>
        <p:spPr bwMode="white">
          <a:xfrm>
            <a:off x="4729523" y="2077270"/>
            <a:ext cx="990476" cy="35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D4B37C-30B2-D333-55C3-3F11E64DCF5B}"/>
              </a:ext>
            </a:extLst>
          </p:cNvPr>
          <p:cNvSpPr/>
          <p:nvPr/>
        </p:nvSpPr>
        <p:spPr bwMode="white">
          <a:xfrm>
            <a:off x="8481904" y="2067734"/>
            <a:ext cx="561904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0B08731-CFA7-474A-A453-4D001067C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2" t="40644" r="30663"/>
          <a:stretch/>
        </p:blipFill>
        <p:spPr>
          <a:xfrm>
            <a:off x="3095664" y="3234831"/>
            <a:ext cx="6048672" cy="3483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78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2A7390-B09D-633E-A5B7-B9BFA8DE16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929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7108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101DA-F857-9C22-7DB0-0344D4BC11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8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8C03A5-8ED3-4883-F477-D423990AA9A2}"/>
              </a:ext>
            </a:extLst>
          </p:cNvPr>
          <p:cNvSpPr/>
          <p:nvPr/>
        </p:nvSpPr>
        <p:spPr bwMode="white">
          <a:xfrm>
            <a:off x="5520000" y="1085482"/>
            <a:ext cx="457142" cy="4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BCD11B-697E-3084-D808-DC175DA2F259}"/>
              </a:ext>
            </a:extLst>
          </p:cNvPr>
          <p:cNvSpPr/>
          <p:nvPr/>
        </p:nvSpPr>
        <p:spPr bwMode="white">
          <a:xfrm>
            <a:off x="7615238" y="1075946"/>
            <a:ext cx="447619" cy="42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833A2D-2E17-4176-0A89-2885B5B59D15}"/>
              </a:ext>
            </a:extLst>
          </p:cNvPr>
          <p:cNvSpPr/>
          <p:nvPr/>
        </p:nvSpPr>
        <p:spPr bwMode="white">
          <a:xfrm>
            <a:off x="9110476" y="1066409"/>
            <a:ext cx="742857" cy="4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4B987D-99DD-2797-EF13-44ECBA83ABCE}"/>
              </a:ext>
            </a:extLst>
          </p:cNvPr>
          <p:cNvSpPr/>
          <p:nvPr/>
        </p:nvSpPr>
        <p:spPr bwMode="white">
          <a:xfrm>
            <a:off x="3262857" y="2048661"/>
            <a:ext cx="790476" cy="38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222DD0-08BC-2FA1-07B2-01E8CB37F874}"/>
              </a:ext>
            </a:extLst>
          </p:cNvPr>
          <p:cNvSpPr/>
          <p:nvPr/>
        </p:nvSpPr>
        <p:spPr bwMode="white">
          <a:xfrm>
            <a:off x="8796190" y="2029588"/>
            <a:ext cx="1009523" cy="4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84EA68-42E2-AADC-3E50-F494C91C27B6}"/>
              </a:ext>
            </a:extLst>
          </p:cNvPr>
          <p:cNvSpPr/>
          <p:nvPr/>
        </p:nvSpPr>
        <p:spPr bwMode="white">
          <a:xfrm>
            <a:off x="3500952" y="2992767"/>
            <a:ext cx="838095" cy="38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86C6D4-0C08-4C62-E7D5-B32EDB3D8891}"/>
              </a:ext>
            </a:extLst>
          </p:cNvPr>
          <p:cNvSpPr/>
          <p:nvPr/>
        </p:nvSpPr>
        <p:spPr bwMode="white">
          <a:xfrm>
            <a:off x="1824761" y="3927336"/>
            <a:ext cx="476190" cy="36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36380E-06D2-F8F0-12E8-BC8E4AEA0B6D}"/>
              </a:ext>
            </a:extLst>
          </p:cNvPr>
          <p:cNvSpPr/>
          <p:nvPr/>
        </p:nvSpPr>
        <p:spPr bwMode="white">
          <a:xfrm>
            <a:off x="3958095" y="3917800"/>
            <a:ext cx="457142" cy="4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C847AD-4CA9-D274-2786-C04E38A1A299}"/>
              </a:ext>
            </a:extLst>
          </p:cNvPr>
          <p:cNvSpPr/>
          <p:nvPr/>
        </p:nvSpPr>
        <p:spPr bwMode="white">
          <a:xfrm>
            <a:off x="5539047" y="3898727"/>
            <a:ext cx="723809" cy="4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1D009BF-6074-F63D-833D-682EBA425A7D}"/>
              </a:ext>
            </a:extLst>
          </p:cNvPr>
          <p:cNvSpPr/>
          <p:nvPr/>
        </p:nvSpPr>
        <p:spPr bwMode="white">
          <a:xfrm>
            <a:off x="8996190" y="3946409"/>
            <a:ext cx="847618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4211616-653B-FEBF-E23F-7F6CB6234A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5" t="34508" r="7591"/>
          <a:stretch/>
        </p:blipFill>
        <p:spPr>
          <a:xfrm>
            <a:off x="5159896" y="4365104"/>
            <a:ext cx="5184576" cy="2385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989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B2378-2FB0-6DAD-D98E-E72B126ED2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9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922413-9193-B23A-E44A-5D5E6E3F262C}"/>
              </a:ext>
            </a:extLst>
          </p:cNvPr>
          <p:cNvSpPr/>
          <p:nvPr/>
        </p:nvSpPr>
        <p:spPr bwMode="white">
          <a:xfrm>
            <a:off x="9377142" y="1018859"/>
            <a:ext cx="438095" cy="42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A94275-3A64-72E9-C37C-1022EEC761F0}"/>
              </a:ext>
            </a:extLst>
          </p:cNvPr>
          <p:cNvSpPr/>
          <p:nvPr/>
        </p:nvSpPr>
        <p:spPr bwMode="white">
          <a:xfrm>
            <a:off x="2405714" y="2001788"/>
            <a:ext cx="419047" cy="34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4F5F86-3457-12D5-2C95-2F64101B06DA}"/>
              </a:ext>
            </a:extLst>
          </p:cNvPr>
          <p:cNvSpPr/>
          <p:nvPr/>
        </p:nvSpPr>
        <p:spPr bwMode="white">
          <a:xfrm>
            <a:off x="3920000" y="1954073"/>
            <a:ext cx="733333" cy="41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A55C60-5808-2B5D-0EEC-D7D5290AB660}"/>
              </a:ext>
            </a:extLst>
          </p:cNvPr>
          <p:cNvSpPr/>
          <p:nvPr/>
        </p:nvSpPr>
        <p:spPr bwMode="white">
          <a:xfrm>
            <a:off x="7386666" y="1992245"/>
            <a:ext cx="838096" cy="38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32311A-CD99-9BD3-1C25-871834D114E4}"/>
              </a:ext>
            </a:extLst>
          </p:cNvPr>
          <p:cNvSpPr/>
          <p:nvPr/>
        </p:nvSpPr>
        <p:spPr bwMode="white">
          <a:xfrm>
            <a:off x="4748571" y="2946546"/>
            <a:ext cx="990476" cy="353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3DEDF2-6A6D-3A07-AD3A-1BCE20A9B6A5}"/>
              </a:ext>
            </a:extLst>
          </p:cNvPr>
          <p:cNvSpPr/>
          <p:nvPr/>
        </p:nvSpPr>
        <p:spPr bwMode="white">
          <a:xfrm>
            <a:off x="8491428" y="2937003"/>
            <a:ext cx="847619" cy="38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20CC1E-7A61-F84F-D8ED-96BD0DB24758}"/>
              </a:ext>
            </a:extLst>
          </p:cNvPr>
          <p:cNvSpPr/>
          <p:nvPr/>
        </p:nvSpPr>
        <p:spPr bwMode="white">
          <a:xfrm>
            <a:off x="5367619" y="3881760"/>
            <a:ext cx="419047" cy="34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DA377F-3E6C-7227-0379-27C2C868AB7D}"/>
              </a:ext>
            </a:extLst>
          </p:cNvPr>
          <p:cNvSpPr/>
          <p:nvPr/>
        </p:nvSpPr>
        <p:spPr bwMode="white">
          <a:xfrm>
            <a:off x="7539047" y="3862674"/>
            <a:ext cx="476190" cy="362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D5CBC0-99E2-6FA7-A9B0-54A99028C6A9}"/>
              </a:ext>
            </a:extLst>
          </p:cNvPr>
          <p:cNvSpPr/>
          <p:nvPr/>
        </p:nvSpPr>
        <p:spPr bwMode="white">
          <a:xfrm>
            <a:off x="9120000" y="3843588"/>
            <a:ext cx="733333" cy="41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D8D6868-7826-D7C8-1EDA-8EB046EC47BD}"/>
              </a:ext>
            </a:extLst>
          </p:cNvPr>
          <p:cNvSpPr/>
          <p:nvPr/>
        </p:nvSpPr>
        <p:spPr bwMode="white">
          <a:xfrm>
            <a:off x="3386666" y="4826518"/>
            <a:ext cx="828571" cy="37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181A4A5-80BB-A80D-686E-1CFF81654D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5" t="34508" r="7591"/>
          <a:stretch/>
        </p:blipFill>
        <p:spPr>
          <a:xfrm>
            <a:off x="7110234" y="4626651"/>
            <a:ext cx="4752864" cy="2186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656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DD63AF-B625-7938-583D-2F966AA684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185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2759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8A5332-57D9-ED54-D4BD-1341ED6EC6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622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DC0E0A-1DF3-C033-661A-B86B917CD473}"/>
              </a:ext>
            </a:extLst>
          </p:cNvPr>
          <p:cNvSpPr/>
          <p:nvPr/>
        </p:nvSpPr>
        <p:spPr bwMode="white">
          <a:xfrm>
            <a:off x="3863752" y="2630713"/>
            <a:ext cx="1931406" cy="51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D070B6-2F03-F466-73C1-7160ED48306F}"/>
              </a:ext>
            </a:extLst>
          </p:cNvPr>
          <p:cNvSpPr/>
          <p:nvPr/>
        </p:nvSpPr>
        <p:spPr bwMode="white">
          <a:xfrm>
            <a:off x="5973475" y="2739205"/>
            <a:ext cx="999951" cy="29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96661D-6406-AADC-0591-C020CDC4857B}"/>
              </a:ext>
            </a:extLst>
          </p:cNvPr>
          <p:cNvSpPr/>
          <p:nvPr/>
        </p:nvSpPr>
        <p:spPr bwMode="white">
          <a:xfrm>
            <a:off x="3791744" y="3458210"/>
            <a:ext cx="1950398" cy="47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0A336A-6534-10E0-2776-6405B74E3DF6}"/>
              </a:ext>
            </a:extLst>
          </p:cNvPr>
          <p:cNvSpPr/>
          <p:nvPr/>
        </p:nvSpPr>
        <p:spPr bwMode="white">
          <a:xfrm>
            <a:off x="5980937" y="3567892"/>
            <a:ext cx="992488" cy="29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95591E-46DD-E7A8-EF65-F1F4EFEAEDED}"/>
              </a:ext>
            </a:extLst>
          </p:cNvPr>
          <p:cNvSpPr/>
          <p:nvPr/>
        </p:nvSpPr>
        <p:spPr bwMode="white">
          <a:xfrm>
            <a:off x="3791744" y="4250298"/>
            <a:ext cx="2003414" cy="61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BAFBA1-18B2-E6AD-F449-BD8F73E22298}"/>
              </a:ext>
            </a:extLst>
          </p:cNvPr>
          <p:cNvSpPr/>
          <p:nvPr/>
        </p:nvSpPr>
        <p:spPr bwMode="white">
          <a:xfrm>
            <a:off x="5980937" y="4389113"/>
            <a:ext cx="992488" cy="29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BA00C77-3E41-5ADD-F694-A04ED8847FDB}"/>
              </a:ext>
            </a:extLst>
          </p:cNvPr>
          <p:cNvSpPr/>
          <p:nvPr/>
        </p:nvSpPr>
        <p:spPr bwMode="white">
          <a:xfrm>
            <a:off x="3891487" y="5173006"/>
            <a:ext cx="1850655" cy="38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C71CBB6-5CD6-5842-613D-CA1D85DCF595}"/>
              </a:ext>
            </a:extLst>
          </p:cNvPr>
          <p:cNvSpPr/>
          <p:nvPr/>
        </p:nvSpPr>
        <p:spPr bwMode="white">
          <a:xfrm>
            <a:off x="5973475" y="5217800"/>
            <a:ext cx="999951" cy="2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A667C49-3E0C-65F3-97D8-E0FA325DD948}"/>
              </a:ext>
            </a:extLst>
          </p:cNvPr>
          <p:cNvSpPr/>
          <p:nvPr/>
        </p:nvSpPr>
        <p:spPr bwMode="white">
          <a:xfrm>
            <a:off x="5883927" y="6031556"/>
            <a:ext cx="1220185" cy="31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0285EF8-34BD-B417-458E-0BD634CFD7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8" t="21010" r="7520"/>
          <a:stretch/>
        </p:blipFill>
        <p:spPr>
          <a:xfrm>
            <a:off x="8256240" y="2996952"/>
            <a:ext cx="3672408" cy="2020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2844A71-1B82-7D51-4CA1-3B481FBDC4B3}"/>
              </a:ext>
            </a:extLst>
          </p:cNvPr>
          <p:cNvSpPr/>
          <p:nvPr/>
        </p:nvSpPr>
        <p:spPr bwMode="white">
          <a:xfrm>
            <a:off x="7180071" y="5906176"/>
            <a:ext cx="932153" cy="54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72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E48990-5296-5CA2-F598-A9C734330F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561E86-6073-6205-8FAB-37D38B66FCC2}"/>
              </a:ext>
            </a:extLst>
          </p:cNvPr>
          <p:cNvSpPr/>
          <p:nvPr/>
        </p:nvSpPr>
        <p:spPr bwMode="white">
          <a:xfrm>
            <a:off x="1253333" y="1933180"/>
            <a:ext cx="4361904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B0167E-251D-1688-CCD1-5E9AB0446B8F}"/>
              </a:ext>
            </a:extLst>
          </p:cNvPr>
          <p:cNvSpPr/>
          <p:nvPr/>
        </p:nvSpPr>
        <p:spPr bwMode="white">
          <a:xfrm>
            <a:off x="1281904" y="2659059"/>
            <a:ext cx="9494616" cy="553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EA5DD0-AB8F-4C15-7B49-9C173AA89570}"/>
              </a:ext>
            </a:extLst>
          </p:cNvPr>
          <p:cNvSpPr/>
          <p:nvPr/>
        </p:nvSpPr>
        <p:spPr bwMode="white">
          <a:xfrm>
            <a:off x="1253333" y="3538704"/>
            <a:ext cx="882227" cy="62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9A1DCD2-D870-3145-06C2-6DEE9361A0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8" t="21010" r="7520"/>
          <a:stretch/>
        </p:blipFill>
        <p:spPr>
          <a:xfrm>
            <a:off x="4511824" y="3901002"/>
            <a:ext cx="4968552" cy="2733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0197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2024-08-07T14:26:06Z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