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85" autoAdjust="0"/>
    <p:restoredTop sz="94660"/>
  </p:normalViewPr>
  <p:slideViewPr>
    <p:cSldViewPr showGuides="1">
      <p:cViewPr varScale="1">
        <p:scale>
          <a:sx n="64" d="100"/>
          <a:sy n="64" d="100"/>
        </p:scale>
        <p:origin x="62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B4E83F-9D4F-35A9-7D39-0B339C3EC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38611"/>
            <a:ext cx="12000656" cy="116224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A47A5-707E-34E3-6B9F-5DE2FF0784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1728112" y="847975"/>
            <a:ext cx="8904392" cy="380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987DD8E-D5E2-0E88-DAC3-A504E2B8A5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 r="90227"/>
          <a:stretch/>
        </p:blipFill>
        <p:spPr>
          <a:xfrm>
            <a:off x="720000" y="4005064"/>
            <a:ext cx="1055520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3844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8DDE3-EE67-8075-975A-BB0A1442B9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24934"/>
            <a:ext cx="10800000" cy="38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7582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DD23C-EC1D-1800-B45F-80984B4FD3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73"/>
          <a:stretch/>
        </p:blipFill>
        <p:spPr>
          <a:xfrm>
            <a:off x="1680032" y="1124744"/>
            <a:ext cx="9744560" cy="306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E0E042D-554A-11D3-9FA2-9E023A8010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39"/>
          <a:stretch/>
        </p:blipFill>
        <p:spPr>
          <a:xfrm>
            <a:off x="1680032" y="4195993"/>
            <a:ext cx="9456528" cy="23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8FECC0-52D6-F798-0279-2505AD1B05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36" r="90227"/>
          <a:stretch/>
        </p:blipFill>
        <p:spPr>
          <a:xfrm>
            <a:off x="647992" y="3456061"/>
            <a:ext cx="1055520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64608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2024-08-08T00:47:01Z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