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3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E2B37D6-2DF7-B795-06F3-9BB3E96A31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852784"/>
            <a:ext cx="11928648" cy="11275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A71DE-5036-B549-C263-AEF11C2AAD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7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27139-BA2A-3C98-2366-D1711F837C75}"/>
              </a:ext>
            </a:extLst>
          </p:cNvPr>
          <p:cNvSpPr/>
          <p:nvPr/>
        </p:nvSpPr>
        <p:spPr bwMode="white">
          <a:xfrm>
            <a:off x="3767619" y="1524092"/>
            <a:ext cx="257142" cy="20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5F6009-8002-F6E9-A8B5-140CBCE44644}"/>
              </a:ext>
            </a:extLst>
          </p:cNvPr>
          <p:cNvSpPr/>
          <p:nvPr/>
        </p:nvSpPr>
        <p:spPr bwMode="white">
          <a:xfrm>
            <a:off x="4824761" y="1514557"/>
            <a:ext cx="257142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22206D-3DD3-8D0C-1F19-FEF6B5B89F69}"/>
              </a:ext>
            </a:extLst>
          </p:cNvPr>
          <p:cNvSpPr/>
          <p:nvPr/>
        </p:nvSpPr>
        <p:spPr bwMode="white">
          <a:xfrm>
            <a:off x="5577142" y="1533628"/>
            <a:ext cx="323809" cy="1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AD5158-018F-E856-8D32-B03DEE31B939}"/>
              </a:ext>
            </a:extLst>
          </p:cNvPr>
          <p:cNvSpPr/>
          <p:nvPr/>
        </p:nvSpPr>
        <p:spPr bwMode="white">
          <a:xfrm>
            <a:off x="1681904" y="2048546"/>
            <a:ext cx="428571" cy="1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24DC16-BDEA-110B-3F7C-5D96503A0948}"/>
              </a:ext>
            </a:extLst>
          </p:cNvPr>
          <p:cNvSpPr/>
          <p:nvPr/>
        </p:nvSpPr>
        <p:spPr bwMode="white">
          <a:xfrm>
            <a:off x="5329523" y="2029475"/>
            <a:ext cx="257142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4B2BEF-A194-B048-ED2F-26105DD02DDA}"/>
              </a:ext>
            </a:extLst>
          </p:cNvPr>
          <p:cNvSpPr/>
          <p:nvPr/>
        </p:nvSpPr>
        <p:spPr bwMode="white">
          <a:xfrm>
            <a:off x="6348571" y="2048546"/>
            <a:ext cx="247619" cy="18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A6B09B-37C9-CFB2-5EE7-82AA9EDBA93F}"/>
              </a:ext>
            </a:extLst>
          </p:cNvPr>
          <p:cNvSpPr/>
          <p:nvPr/>
        </p:nvSpPr>
        <p:spPr bwMode="white">
          <a:xfrm>
            <a:off x="7062857" y="2048546"/>
            <a:ext cx="323809" cy="1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F99567-BAF9-866D-7602-694DCF86D04A}"/>
              </a:ext>
            </a:extLst>
          </p:cNvPr>
          <p:cNvSpPr/>
          <p:nvPr/>
        </p:nvSpPr>
        <p:spPr bwMode="white">
          <a:xfrm>
            <a:off x="3081904" y="2563465"/>
            <a:ext cx="457142" cy="1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40C3227-E473-308A-8D7F-50CDE7324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7205" y="1278252"/>
            <a:ext cx="3079748" cy="254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2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CC965-C64E-81CF-E2EA-7BBE743B5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010FF-EF02-AE2A-724A-7A663F980518}"/>
              </a:ext>
            </a:extLst>
          </p:cNvPr>
          <p:cNvSpPr/>
          <p:nvPr/>
        </p:nvSpPr>
        <p:spPr bwMode="white">
          <a:xfrm>
            <a:off x="1920000" y="2056703"/>
            <a:ext cx="238095" cy="20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B7395F-1D29-99CA-1F91-03C5EC2FD484}"/>
              </a:ext>
            </a:extLst>
          </p:cNvPr>
          <p:cNvSpPr/>
          <p:nvPr/>
        </p:nvSpPr>
        <p:spPr bwMode="white">
          <a:xfrm>
            <a:off x="6881904" y="3085385"/>
            <a:ext cx="200000" cy="19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29832C1-ED09-5DE6-9575-5F675E7994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005064"/>
            <a:ext cx="10800000" cy="2644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72D10-1375-0311-BC53-FCD85C98A676}"/>
              </a:ext>
            </a:extLst>
          </p:cNvPr>
          <p:cNvSpPr/>
          <p:nvPr/>
        </p:nvSpPr>
        <p:spPr bwMode="white">
          <a:xfrm>
            <a:off x="10089352" y="4616141"/>
            <a:ext cx="238095" cy="1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9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6E3B6-E196-1AE3-8BE8-691E735DAE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BC32B3-0801-99F8-3DA7-4F37605C2A28}"/>
              </a:ext>
            </a:extLst>
          </p:cNvPr>
          <p:cNvSpPr/>
          <p:nvPr/>
        </p:nvSpPr>
        <p:spPr bwMode="white">
          <a:xfrm>
            <a:off x="2423592" y="4149080"/>
            <a:ext cx="6624735" cy="197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061702-3E56-93B8-3546-E00781D1980C}"/>
              </a:ext>
            </a:extLst>
          </p:cNvPr>
          <p:cNvSpPr/>
          <p:nvPr/>
        </p:nvSpPr>
        <p:spPr bwMode="white">
          <a:xfrm>
            <a:off x="6977142" y="5880753"/>
            <a:ext cx="752380" cy="24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02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2024-08-07T14:58:09Z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