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8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D3D8EF-86B9-8FD9-96AE-9655C9B2E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14" y="3062333"/>
            <a:ext cx="5628571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43D44-5AF4-6850-3A76-3B1394418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93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902F6A-2085-1AA2-3E6C-83A6C6C61962}"/>
              </a:ext>
            </a:extLst>
          </p:cNvPr>
          <p:cNvSpPr/>
          <p:nvPr/>
        </p:nvSpPr>
        <p:spPr bwMode="white">
          <a:xfrm>
            <a:off x="1847528" y="2904681"/>
            <a:ext cx="5328592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8F68B78-AAE9-1341-3855-9DB5CF3A9713}"/>
              </a:ext>
            </a:extLst>
          </p:cNvPr>
          <p:cNvSpPr/>
          <p:nvPr/>
        </p:nvSpPr>
        <p:spPr bwMode="white">
          <a:xfrm>
            <a:off x="1408613" y="4077072"/>
            <a:ext cx="396730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FD11A36-10D7-2374-407A-FA32AF653A32}"/>
              </a:ext>
            </a:extLst>
          </p:cNvPr>
          <p:cNvSpPr/>
          <p:nvPr/>
        </p:nvSpPr>
        <p:spPr bwMode="white">
          <a:xfrm>
            <a:off x="1408613" y="4869160"/>
            <a:ext cx="382329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585F6EC-4D31-F1F1-122F-FD01A9ACE354}"/>
              </a:ext>
            </a:extLst>
          </p:cNvPr>
          <p:cNvSpPr/>
          <p:nvPr/>
        </p:nvSpPr>
        <p:spPr bwMode="white">
          <a:xfrm>
            <a:off x="1408614" y="5733256"/>
            <a:ext cx="67970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1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42DE68-5285-420E-B9A1-A3A8AAD6CA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C3B8B8-228F-ECC3-8823-512AFC66FD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b="41846"/>
          <a:stretch/>
        </p:blipFill>
        <p:spPr>
          <a:xfrm>
            <a:off x="7176120" y="3996351"/>
            <a:ext cx="3983840" cy="281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9025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346DB-8D2B-247F-63F0-608E685780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A01819-9672-9375-7F12-819F28621C73}"/>
              </a:ext>
            </a:extLst>
          </p:cNvPr>
          <p:cNvSpPr/>
          <p:nvPr/>
        </p:nvSpPr>
        <p:spPr bwMode="white">
          <a:xfrm>
            <a:off x="681904" y="907387"/>
            <a:ext cx="3109840" cy="5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9C2FB79-A12C-EB46-EFAF-DCA904E67585}"/>
              </a:ext>
            </a:extLst>
          </p:cNvPr>
          <p:cNvSpPr/>
          <p:nvPr/>
        </p:nvSpPr>
        <p:spPr bwMode="white">
          <a:xfrm>
            <a:off x="479376" y="1700808"/>
            <a:ext cx="4752528" cy="5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A3EFA0-88A9-F854-6E59-639A73AD6D9F}"/>
              </a:ext>
            </a:extLst>
          </p:cNvPr>
          <p:cNvSpPr/>
          <p:nvPr/>
        </p:nvSpPr>
        <p:spPr bwMode="white">
          <a:xfrm>
            <a:off x="911424" y="2564904"/>
            <a:ext cx="3398109" cy="51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F1983C-0941-8836-87E8-E8717736B0D0}"/>
              </a:ext>
            </a:extLst>
          </p:cNvPr>
          <p:cNvSpPr/>
          <p:nvPr/>
        </p:nvSpPr>
        <p:spPr bwMode="white">
          <a:xfrm>
            <a:off x="456170" y="3429000"/>
            <a:ext cx="36236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1E9DB1-F0DC-7CEF-573B-60A918329A7C}"/>
              </a:ext>
            </a:extLst>
          </p:cNvPr>
          <p:cNvSpPr/>
          <p:nvPr/>
        </p:nvSpPr>
        <p:spPr bwMode="white">
          <a:xfrm>
            <a:off x="672000" y="4149080"/>
            <a:ext cx="34077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DADC39-227B-A522-1642-B447B4A8227A}"/>
              </a:ext>
            </a:extLst>
          </p:cNvPr>
          <p:cNvSpPr/>
          <p:nvPr/>
        </p:nvSpPr>
        <p:spPr bwMode="white">
          <a:xfrm>
            <a:off x="479376" y="5013176"/>
            <a:ext cx="7502565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45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AC132-4C6E-5440-2461-385AD36C7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729937-316A-91E3-EE9F-AD02F08ACCEC}"/>
              </a:ext>
            </a:extLst>
          </p:cNvPr>
          <p:cNvSpPr/>
          <p:nvPr/>
        </p:nvSpPr>
        <p:spPr bwMode="white">
          <a:xfrm>
            <a:off x="8910476" y="4601074"/>
            <a:ext cx="304762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8696E7-8F2E-30A6-4BE9-2F54BBEE85B1}"/>
              </a:ext>
            </a:extLst>
          </p:cNvPr>
          <p:cNvSpPr/>
          <p:nvPr/>
        </p:nvSpPr>
        <p:spPr bwMode="white">
          <a:xfrm>
            <a:off x="3758095" y="5553870"/>
            <a:ext cx="1380952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596F4-3634-659E-861A-F5B13C1EBD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30A29E-62FC-FE1E-80D4-A32078DEA973}"/>
              </a:ext>
            </a:extLst>
          </p:cNvPr>
          <p:cNvSpPr/>
          <p:nvPr/>
        </p:nvSpPr>
        <p:spPr bwMode="white">
          <a:xfrm>
            <a:off x="9529523" y="2047867"/>
            <a:ext cx="314285" cy="37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6E6103-1459-A08B-64F3-1B74E77DF620}"/>
              </a:ext>
            </a:extLst>
          </p:cNvPr>
          <p:cNvSpPr/>
          <p:nvPr/>
        </p:nvSpPr>
        <p:spPr bwMode="white">
          <a:xfrm>
            <a:off x="4320000" y="3000889"/>
            <a:ext cx="533333" cy="371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175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3D146-2774-6DAB-3D31-5C0F2179D5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8412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1E81A-C88B-7F9A-2F5A-E36A87A8E472}"/>
              </a:ext>
            </a:extLst>
          </p:cNvPr>
          <p:cNvSpPr/>
          <p:nvPr/>
        </p:nvSpPr>
        <p:spPr bwMode="white">
          <a:xfrm>
            <a:off x="6196434" y="1776013"/>
            <a:ext cx="297331" cy="26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94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9DF29-DFC2-5042-57C1-A0D9234DE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BF307B-19FB-F396-9368-ACFB2B200807}"/>
              </a:ext>
            </a:extLst>
          </p:cNvPr>
          <p:cNvSpPr/>
          <p:nvPr/>
        </p:nvSpPr>
        <p:spPr bwMode="white">
          <a:xfrm>
            <a:off x="5700952" y="2058605"/>
            <a:ext cx="352380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6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0141B-096E-5EFE-2720-EB8D844CD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9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B0A4D-121B-DFFA-2D0C-1FD871648725}"/>
              </a:ext>
            </a:extLst>
          </p:cNvPr>
          <p:cNvSpPr/>
          <p:nvPr/>
        </p:nvSpPr>
        <p:spPr bwMode="white">
          <a:xfrm>
            <a:off x="7120000" y="1037612"/>
            <a:ext cx="323809" cy="371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38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31D75-71FF-2F38-1454-9AC6BB004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A9AC23F-ECD8-E617-BB67-B6C4F8DDD27E}"/>
              </a:ext>
            </a:extLst>
          </p:cNvPr>
          <p:cNvSpPr/>
          <p:nvPr/>
        </p:nvSpPr>
        <p:spPr bwMode="white">
          <a:xfrm>
            <a:off x="6456040" y="2371116"/>
            <a:ext cx="4320480" cy="105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3F9C1D0-2297-0712-B3A4-F3F92BD4DF75}"/>
              </a:ext>
            </a:extLst>
          </p:cNvPr>
          <p:cNvSpPr/>
          <p:nvPr/>
        </p:nvSpPr>
        <p:spPr bwMode="white">
          <a:xfrm>
            <a:off x="6132660" y="3668099"/>
            <a:ext cx="3347716" cy="69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19F071-3726-E376-4038-F01F60C83357}"/>
              </a:ext>
            </a:extLst>
          </p:cNvPr>
          <p:cNvSpPr/>
          <p:nvPr/>
        </p:nvSpPr>
        <p:spPr bwMode="white">
          <a:xfrm>
            <a:off x="6142377" y="4581128"/>
            <a:ext cx="3347716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206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B3669E-9EAB-A6A5-E149-7C07317F6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667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8C04A2-ED15-1441-E9BE-BC7481C50190}"/>
              </a:ext>
            </a:extLst>
          </p:cNvPr>
          <p:cNvSpPr/>
          <p:nvPr/>
        </p:nvSpPr>
        <p:spPr bwMode="white">
          <a:xfrm>
            <a:off x="839416" y="4293096"/>
            <a:ext cx="5472608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5A2914-B721-2741-C1CE-234F2AAED56B}"/>
              </a:ext>
            </a:extLst>
          </p:cNvPr>
          <p:cNvSpPr/>
          <p:nvPr/>
        </p:nvSpPr>
        <p:spPr bwMode="white">
          <a:xfrm>
            <a:off x="551384" y="5445223"/>
            <a:ext cx="3312368" cy="58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842795-100F-7A2A-F426-4C9456B801DF}"/>
              </a:ext>
            </a:extLst>
          </p:cNvPr>
          <p:cNvSpPr/>
          <p:nvPr/>
        </p:nvSpPr>
        <p:spPr bwMode="white">
          <a:xfrm>
            <a:off x="551384" y="6218189"/>
            <a:ext cx="3456384" cy="47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73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45775-F654-58D0-1AEB-02D57FF9F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47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E31D52-BBE2-4E2F-2799-2F53AA412FDF}"/>
              </a:ext>
            </a:extLst>
          </p:cNvPr>
          <p:cNvSpPr/>
          <p:nvPr/>
        </p:nvSpPr>
        <p:spPr bwMode="white">
          <a:xfrm>
            <a:off x="1921318" y="3396264"/>
            <a:ext cx="4030665" cy="36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30F8B-AF63-1D7E-CA98-DE136E3E64CD}"/>
              </a:ext>
            </a:extLst>
          </p:cNvPr>
          <p:cNvSpPr/>
          <p:nvPr/>
        </p:nvSpPr>
        <p:spPr bwMode="white">
          <a:xfrm>
            <a:off x="1572287" y="4176497"/>
            <a:ext cx="1939968" cy="292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7DECBF-5929-2C13-57D1-BBEB4AEC0E80}"/>
              </a:ext>
            </a:extLst>
          </p:cNvPr>
          <p:cNvSpPr/>
          <p:nvPr/>
        </p:nvSpPr>
        <p:spPr bwMode="white">
          <a:xfrm>
            <a:off x="1572287" y="4842946"/>
            <a:ext cx="2159128" cy="34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18C6E9-D8C9-B272-E111-41B3E79E0600}"/>
              </a:ext>
            </a:extLst>
          </p:cNvPr>
          <p:cNvSpPr/>
          <p:nvPr/>
        </p:nvSpPr>
        <p:spPr bwMode="white">
          <a:xfrm>
            <a:off x="1523585" y="5550032"/>
            <a:ext cx="5446523" cy="36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B9CE31-A5E7-0DBB-37E2-57464737ADD8}"/>
              </a:ext>
            </a:extLst>
          </p:cNvPr>
          <p:cNvSpPr/>
          <p:nvPr/>
        </p:nvSpPr>
        <p:spPr bwMode="white">
          <a:xfrm>
            <a:off x="1556052" y="6265246"/>
            <a:ext cx="4539947" cy="365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76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2024-08-08T03:40:07Z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