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1" r:id="rId7"/>
    <p:sldId id="340" r:id="rId8"/>
    <p:sldId id="339" r:id="rId9"/>
    <p:sldId id="338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8" autoAdjust="0"/>
    <p:restoredTop sz="94660"/>
  </p:normalViewPr>
  <p:slideViewPr>
    <p:cSldViewPr showGuides="1">
      <p:cViewPr>
        <p:scale>
          <a:sx n="70" d="100"/>
          <a:sy n="70" d="100"/>
        </p:scale>
        <p:origin x="450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C0CD9D-0397-A85C-CCE5-38D3C4032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286" y="2914714"/>
            <a:ext cx="7171428" cy="10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50972-E1C0-A2AE-E30E-DF5B6445E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0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EB6657-3424-100A-D5AA-E6F17DF574B9}"/>
              </a:ext>
            </a:extLst>
          </p:cNvPr>
          <p:cNvSpPr/>
          <p:nvPr/>
        </p:nvSpPr>
        <p:spPr bwMode="white">
          <a:xfrm>
            <a:off x="1055441" y="2276872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5B8DA700-9900-2EE0-F961-2233AB79EC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85"/>
          <a:stretch/>
        </p:blipFill>
        <p:spPr>
          <a:xfrm>
            <a:off x="1055440" y="3879873"/>
            <a:ext cx="8760376" cy="214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33C997-1B92-76DB-913E-D58A0BE23070}"/>
              </a:ext>
            </a:extLst>
          </p:cNvPr>
          <p:cNvSpPr/>
          <p:nvPr/>
        </p:nvSpPr>
        <p:spPr bwMode="white">
          <a:xfrm>
            <a:off x="911424" y="2996952"/>
            <a:ext cx="1353958" cy="534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E3D6CB-EA98-EE67-45BD-449A0EC6E955}"/>
              </a:ext>
            </a:extLst>
          </p:cNvPr>
          <p:cNvSpPr/>
          <p:nvPr/>
        </p:nvSpPr>
        <p:spPr bwMode="white">
          <a:xfrm>
            <a:off x="4079776" y="2276872"/>
            <a:ext cx="151216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162C64-5961-6434-22AF-ADE5B6083DA4}"/>
              </a:ext>
            </a:extLst>
          </p:cNvPr>
          <p:cNvSpPr/>
          <p:nvPr/>
        </p:nvSpPr>
        <p:spPr bwMode="white">
          <a:xfrm>
            <a:off x="4079776" y="3022633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4DA2FAA-E26F-4CA2-3473-37C8F160D230}"/>
              </a:ext>
            </a:extLst>
          </p:cNvPr>
          <p:cNvSpPr/>
          <p:nvPr/>
        </p:nvSpPr>
        <p:spPr bwMode="white">
          <a:xfrm>
            <a:off x="7331836" y="2178582"/>
            <a:ext cx="1512168" cy="67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6DF449-047B-6322-91A0-A738EFC810FB}"/>
              </a:ext>
            </a:extLst>
          </p:cNvPr>
          <p:cNvSpPr/>
          <p:nvPr/>
        </p:nvSpPr>
        <p:spPr bwMode="white">
          <a:xfrm>
            <a:off x="7331836" y="3048035"/>
            <a:ext cx="12241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5DD78E8-40A3-B8CD-E12E-9A84228BEF4E}"/>
              </a:ext>
            </a:extLst>
          </p:cNvPr>
          <p:cNvSpPr/>
          <p:nvPr/>
        </p:nvSpPr>
        <p:spPr bwMode="white">
          <a:xfrm>
            <a:off x="976334" y="4661848"/>
            <a:ext cx="1591273" cy="71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5760AD-8CD5-FEE7-8B88-36A4493062F1}"/>
              </a:ext>
            </a:extLst>
          </p:cNvPr>
          <p:cNvSpPr/>
          <p:nvPr/>
        </p:nvSpPr>
        <p:spPr bwMode="white">
          <a:xfrm>
            <a:off x="911424" y="5445224"/>
            <a:ext cx="1464760" cy="71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AD46CEA-0D92-1E98-B70E-13E01B02E320}"/>
              </a:ext>
            </a:extLst>
          </p:cNvPr>
          <p:cNvSpPr/>
          <p:nvPr/>
        </p:nvSpPr>
        <p:spPr bwMode="white">
          <a:xfrm>
            <a:off x="4079776" y="4725144"/>
            <a:ext cx="2376264" cy="60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BFF42A9-C436-D051-0D2D-9B520D33B8BB}"/>
              </a:ext>
            </a:extLst>
          </p:cNvPr>
          <p:cNvSpPr/>
          <p:nvPr/>
        </p:nvSpPr>
        <p:spPr bwMode="white">
          <a:xfrm>
            <a:off x="4151784" y="5373215"/>
            <a:ext cx="936104" cy="71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31026E9-7DFA-29F5-FA2D-CB655B2E6913}"/>
              </a:ext>
            </a:extLst>
          </p:cNvPr>
          <p:cNvSpPr/>
          <p:nvPr/>
        </p:nvSpPr>
        <p:spPr bwMode="white">
          <a:xfrm>
            <a:off x="7331836" y="4725144"/>
            <a:ext cx="23762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5F9142-921D-510F-4A51-566D056F8A11}"/>
              </a:ext>
            </a:extLst>
          </p:cNvPr>
          <p:cNvSpPr/>
          <p:nvPr/>
        </p:nvSpPr>
        <p:spPr bwMode="white">
          <a:xfrm>
            <a:off x="7331836" y="5512873"/>
            <a:ext cx="1156004" cy="51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43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66168A-C696-5EB2-C6E1-1F6BA4B67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C24A0-AC77-44B6-47B9-22D873E5A770}"/>
              </a:ext>
            </a:extLst>
          </p:cNvPr>
          <p:cNvSpPr/>
          <p:nvPr/>
        </p:nvSpPr>
        <p:spPr bwMode="white">
          <a:xfrm>
            <a:off x="1271464" y="3428999"/>
            <a:ext cx="4968552" cy="51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170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64898-E528-0A38-F6FB-AE8B6CB588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98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BE8C61E-0354-1B6D-3DF0-3BED5C5901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276872"/>
            <a:ext cx="7848872" cy="236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87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04342-1A8E-D7C4-59A8-092EEBC2E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26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2EFEE-2316-C2A1-4FCB-15B42DB16EB3}"/>
              </a:ext>
            </a:extLst>
          </p:cNvPr>
          <p:cNvSpPr/>
          <p:nvPr/>
        </p:nvSpPr>
        <p:spPr bwMode="white">
          <a:xfrm>
            <a:off x="1343472" y="4525505"/>
            <a:ext cx="9452338" cy="47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10858-7CB9-0995-C628-74F587120E17}"/>
              </a:ext>
            </a:extLst>
          </p:cNvPr>
          <p:cNvSpPr/>
          <p:nvPr/>
        </p:nvSpPr>
        <p:spPr bwMode="white">
          <a:xfrm>
            <a:off x="1415238" y="5081673"/>
            <a:ext cx="1990476" cy="2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9AFF49-8859-C5AB-932A-EA5D17D7058C}"/>
              </a:ext>
            </a:extLst>
          </p:cNvPr>
          <p:cNvSpPr/>
          <p:nvPr/>
        </p:nvSpPr>
        <p:spPr bwMode="white">
          <a:xfrm>
            <a:off x="1343472" y="5445224"/>
            <a:ext cx="9289032" cy="47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7088F-7C13-B0D9-FF69-653888CDE0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B6896-9AA0-D702-28CA-89FFE17B2B75}"/>
              </a:ext>
            </a:extLst>
          </p:cNvPr>
          <p:cNvSpPr/>
          <p:nvPr/>
        </p:nvSpPr>
        <p:spPr bwMode="white">
          <a:xfrm>
            <a:off x="1127447" y="2046996"/>
            <a:ext cx="8942857" cy="6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F9791A-4344-0CF6-513D-81065F265637}"/>
              </a:ext>
            </a:extLst>
          </p:cNvPr>
          <p:cNvSpPr/>
          <p:nvPr/>
        </p:nvSpPr>
        <p:spPr bwMode="white">
          <a:xfrm>
            <a:off x="1034284" y="2767076"/>
            <a:ext cx="1965371" cy="66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17E84A-65C5-BE46-987C-5E1CBEC3FCAF}"/>
              </a:ext>
            </a:extLst>
          </p:cNvPr>
          <p:cNvSpPr/>
          <p:nvPr/>
        </p:nvSpPr>
        <p:spPr bwMode="white">
          <a:xfrm>
            <a:off x="1034285" y="3576463"/>
            <a:ext cx="8942857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910DCB-0CE7-34BC-A6FF-01435387BD6B}"/>
              </a:ext>
            </a:extLst>
          </p:cNvPr>
          <p:cNvSpPr/>
          <p:nvPr/>
        </p:nvSpPr>
        <p:spPr bwMode="white">
          <a:xfrm>
            <a:off x="983432" y="3933056"/>
            <a:ext cx="9086872" cy="38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39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415B00-7DC6-FFAE-2856-C0181C730B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64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BD4BCC-8061-2BBE-B5FC-3AFECC70F585}"/>
              </a:ext>
            </a:extLst>
          </p:cNvPr>
          <p:cNvSpPr/>
          <p:nvPr/>
        </p:nvSpPr>
        <p:spPr bwMode="white">
          <a:xfrm>
            <a:off x="1199456" y="1458071"/>
            <a:ext cx="5112568" cy="48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4684C0-B4BE-3B9E-F36B-2A6B9D52CA2B}"/>
              </a:ext>
            </a:extLst>
          </p:cNvPr>
          <p:cNvSpPr/>
          <p:nvPr/>
        </p:nvSpPr>
        <p:spPr bwMode="white">
          <a:xfrm>
            <a:off x="983432" y="1944945"/>
            <a:ext cx="1512168" cy="715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10FA1A-5BC8-41AA-0365-92147CBEB6F7}"/>
              </a:ext>
            </a:extLst>
          </p:cNvPr>
          <p:cNvSpPr/>
          <p:nvPr/>
        </p:nvSpPr>
        <p:spPr bwMode="white">
          <a:xfrm>
            <a:off x="1034285" y="2870960"/>
            <a:ext cx="4961904" cy="2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1E2115-E987-4533-20AC-C4F33C021B3D}"/>
              </a:ext>
            </a:extLst>
          </p:cNvPr>
          <p:cNvSpPr/>
          <p:nvPr/>
        </p:nvSpPr>
        <p:spPr bwMode="white">
          <a:xfrm>
            <a:off x="1005714" y="3310101"/>
            <a:ext cx="8971428" cy="2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4D4B76-7FD9-C927-28F8-64CDEF460542}"/>
              </a:ext>
            </a:extLst>
          </p:cNvPr>
          <p:cNvSpPr/>
          <p:nvPr/>
        </p:nvSpPr>
        <p:spPr bwMode="white">
          <a:xfrm>
            <a:off x="983432" y="3637929"/>
            <a:ext cx="9289032" cy="43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71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6E833-2875-2F96-42E5-ACEE3675C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798DC-96A3-F2E2-6E71-684962346A6B}"/>
              </a:ext>
            </a:extLst>
          </p:cNvPr>
          <p:cNvSpPr/>
          <p:nvPr/>
        </p:nvSpPr>
        <p:spPr bwMode="white">
          <a:xfrm>
            <a:off x="986666" y="2857295"/>
            <a:ext cx="8990476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A9B84-FD5B-A57E-BF36-23832048A713}"/>
              </a:ext>
            </a:extLst>
          </p:cNvPr>
          <p:cNvSpPr/>
          <p:nvPr/>
        </p:nvSpPr>
        <p:spPr bwMode="white">
          <a:xfrm>
            <a:off x="911424" y="3212976"/>
            <a:ext cx="9721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C89E5E-3F8D-D6BC-CCEE-24A350A07190}"/>
              </a:ext>
            </a:extLst>
          </p:cNvPr>
          <p:cNvSpPr/>
          <p:nvPr/>
        </p:nvSpPr>
        <p:spPr bwMode="white">
          <a:xfrm>
            <a:off x="911424" y="3882838"/>
            <a:ext cx="93610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77063A-C2F2-ED4F-C728-4CEFF04D20F1}"/>
              </a:ext>
            </a:extLst>
          </p:cNvPr>
          <p:cNvSpPr/>
          <p:nvPr/>
        </p:nvSpPr>
        <p:spPr bwMode="white">
          <a:xfrm>
            <a:off x="983432" y="4653136"/>
            <a:ext cx="9361040" cy="37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50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A75BF-3854-AD98-853D-05B5A8848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7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9A0EC0-5F54-7571-6A0C-159B6AA4B964}"/>
              </a:ext>
            </a:extLst>
          </p:cNvPr>
          <p:cNvSpPr/>
          <p:nvPr/>
        </p:nvSpPr>
        <p:spPr bwMode="white">
          <a:xfrm>
            <a:off x="986666" y="2840911"/>
            <a:ext cx="8990476" cy="2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9A0F3-C421-ED9E-80CD-7B745140E6A8}"/>
              </a:ext>
            </a:extLst>
          </p:cNvPr>
          <p:cNvSpPr/>
          <p:nvPr/>
        </p:nvSpPr>
        <p:spPr bwMode="white">
          <a:xfrm>
            <a:off x="911424" y="3212976"/>
            <a:ext cx="10297144" cy="53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912AD2-2263-4374-DC53-C8ABC7A2ECF3}"/>
              </a:ext>
            </a:extLst>
          </p:cNvPr>
          <p:cNvSpPr/>
          <p:nvPr/>
        </p:nvSpPr>
        <p:spPr bwMode="white">
          <a:xfrm>
            <a:off x="839416" y="3809936"/>
            <a:ext cx="9433048" cy="69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D41FD8-D4AB-C97B-3DFA-EBE067D547A9}"/>
              </a:ext>
            </a:extLst>
          </p:cNvPr>
          <p:cNvSpPr/>
          <p:nvPr/>
        </p:nvSpPr>
        <p:spPr bwMode="white">
          <a:xfrm>
            <a:off x="839416" y="4660241"/>
            <a:ext cx="9577064" cy="65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DB24B50-D69E-EAFD-2952-A916AFAEFFD0}"/>
              </a:ext>
            </a:extLst>
          </p:cNvPr>
          <p:cNvSpPr/>
          <p:nvPr/>
        </p:nvSpPr>
        <p:spPr bwMode="white">
          <a:xfrm>
            <a:off x="983432" y="5251022"/>
            <a:ext cx="9961904" cy="4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BF94199-7AD1-BA32-FC10-AF8617C5AA2D}"/>
              </a:ext>
            </a:extLst>
          </p:cNvPr>
          <p:cNvSpPr/>
          <p:nvPr/>
        </p:nvSpPr>
        <p:spPr bwMode="white">
          <a:xfrm>
            <a:off x="983432" y="5661248"/>
            <a:ext cx="9289032" cy="41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7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6D04F-4992-2AAA-323E-C2CCE4A0B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855303-2B89-A550-4C75-5FE6E81448E2}"/>
              </a:ext>
            </a:extLst>
          </p:cNvPr>
          <p:cNvSpPr/>
          <p:nvPr/>
        </p:nvSpPr>
        <p:spPr bwMode="white">
          <a:xfrm>
            <a:off x="986666" y="2362845"/>
            <a:ext cx="8990476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E93B4-2206-80FB-C9E9-FF932533283C}"/>
              </a:ext>
            </a:extLst>
          </p:cNvPr>
          <p:cNvSpPr/>
          <p:nvPr/>
        </p:nvSpPr>
        <p:spPr bwMode="white">
          <a:xfrm>
            <a:off x="986666" y="2801373"/>
            <a:ext cx="8990476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CD3B54-906B-FAD8-5C16-9FE7F5BC4860}"/>
              </a:ext>
            </a:extLst>
          </p:cNvPr>
          <p:cNvSpPr/>
          <p:nvPr/>
        </p:nvSpPr>
        <p:spPr bwMode="white">
          <a:xfrm>
            <a:off x="986666" y="3239900"/>
            <a:ext cx="8990476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621F93-F5F0-43A9-483A-6545F1B773F2}"/>
              </a:ext>
            </a:extLst>
          </p:cNvPr>
          <p:cNvSpPr/>
          <p:nvPr/>
        </p:nvSpPr>
        <p:spPr bwMode="white">
          <a:xfrm>
            <a:off x="986666" y="3697494"/>
            <a:ext cx="8990476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69C8E-F058-97E1-0A90-EA806A37A864}"/>
              </a:ext>
            </a:extLst>
          </p:cNvPr>
          <p:cNvSpPr/>
          <p:nvPr/>
        </p:nvSpPr>
        <p:spPr bwMode="white">
          <a:xfrm>
            <a:off x="1005714" y="4136022"/>
            <a:ext cx="8133333" cy="23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1AB50F-0501-3287-1DFC-F4A56ACB5374}"/>
              </a:ext>
            </a:extLst>
          </p:cNvPr>
          <p:cNvSpPr/>
          <p:nvPr/>
        </p:nvSpPr>
        <p:spPr bwMode="white">
          <a:xfrm>
            <a:off x="1243809" y="4593616"/>
            <a:ext cx="8733332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551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928C1-6BC1-689D-8D7A-7DC98036A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F8D63-2136-1EED-386F-36D646B4E92C}"/>
              </a:ext>
            </a:extLst>
          </p:cNvPr>
          <p:cNvSpPr/>
          <p:nvPr/>
        </p:nvSpPr>
        <p:spPr bwMode="white">
          <a:xfrm>
            <a:off x="986666" y="1886648"/>
            <a:ext cx="8990476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1DCE0-D257-0665-9F90-3056F9B996D3}"/>
              </a:ext>
            </a:extLst>
          </p:cNvPr>
          <p:cNvSpPr/>
          <p:nvPr/>
        </p:nvSpPr>
        <p:spPr bwMode="white">
          <a:xfrm>
            <a:off x="983432" y="2276872"/>
            <a:ext cx="9289032" cy="60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277AF9-F01B-B83E-565B-AAA6876D0538}"/>
              </a:ext>
            </a:extLst>
          </p:cNvPr>
          <p:cNvSpPr/>
          <p:nvPr/>
        </p:nvSpPr>
        <p:spPr bwMode="white">
          <a:xfrm>
            <a:off x="911424" y="2968500"/>
            <a:ext cx="9289032" cy="57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F21B6B-6456-DC0A-6FD9-A70DFEA26B29}"/>
              </a:ext>
            </a:extLst>
          </p:cNvPr>
          <p:cNvSpPr/>
          <p:nvPr/>
        </p:nvSpPr>
        <p:spPr bwMode="white">
          <a:xfrm>
            <a:off x="911424" y="3749758"/>
            <a:ext cx="9065718" cy="60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7537E9-B9E8-2F3B-41CD-E5C4AA0D16E1}"/>
              </a:ext>
            </a:extLst>
          </p:cNvPr>
          <p:cNvSpPr/>
          <p:nvPr/>
        </p:nvSpPr>
        <p:spPr bwMode="white">
          <a:xfrm>
            <a:off x="986666" y="4471280"/>
            <a:ext cx="8990476" cy="20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F4CC343-1033-6917-9964-21D1A9CE3065}"/>
              </a:ext>
            </a:extLst>
          </p:cNvPr>
          <p:cNvSpPr/>
          <p:nvPr/>
        </p:nvSpPr>
        <p:spPr bwMode="white">
          <a:xfrm>
            <a:off x="983432" y="4869160"/>
            <a:ext cx="9289032" cy="43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26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0F9F2-1B76-4B2E-A80E-C80F633A5B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37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2597D-DABB-7AC2-CF57-EF989D16F4B5}"/>
              </a:ext>
            </a:extLst>
          </p:cNvPr>
          <p:cNvSpPr/>
          <p:nvPr/>
        </p:nvSpPr>
        <p:spPr bwMode="white">
          <a:xfrm>
            <a:off x="1843809" y="1581144"/>
            <a:ext cx="314285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26153C-5DB8-52AB-7D53-1409553BF6AD}"/>
              </a:ext>
            </a:extLst>
          </p:cNvPr>
          <p:cNvSpPr/>
          <p:nvPr/>
        </p:nvSpPr>
        <p:spPr bwMode="white">
          <a:xfrm>
            <a:off x="4224761" y="1581144"/>
            <a:ext cx="333333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E44D6D-CAE3-D825-6962-D99F373CAA65}"/>
              </a:ext>
            </a:extLst>
          </p:cNvPr>
          <p:cNvSpPr/>
          <p:nvPr/>
        </p:nvSpPr>
        <p:spPr bwMode="white">
          <a:xfrm>
            <a:off x="7643809" y="1581144"/>
            <a:ext cx="628571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168B8-551F-0FE1-8E25-E90CD75A65DA}"/>
              </a:ext>
            </a:extLst>
          </p:cNvPr>
          <p:cNvSpPr/>
          <p:nvPr/>
        </p:nvSpPr>
        <p:spPr bwMode="white">
          <a:xfrm>
            <a:off x="6224761" y="1743214"/>
            <a:ext cx="342857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002C70-7E7E-E8A9-CF0B-65D0729B2408}"/>
              </a:ext>
            </a:extLst>
          </p:cNvPr>
          <p:cNvSpPr/>
          <p:nvPr/>
        </p:nvSpPr>
        <p:spPr bwMode="white">
          <a:xfrm>
            <a:off x="4053333" y="2219889"/>
            <a:ext cx="438095" cy="63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1EF52B-A644-7302-C819-4A29BD5CB710}"/>
              </a:ext>
            </a:extLst>
          </p:cNvPr>
          <p:cNvSpPr/>
          <p:nvPr/>
        </p:nvSpPr>
        <p:spPr bwMode="white">
          <a:xfrm>
            <a:off x="8539047" y="2372424"/>
            <a:ext cx="438095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00186F-3D94-AA1B-C6DF-9C70649D2C16}"/>
              </a:ext>
            </a:extLst>
          </p:cNvPr>
          <p:cNvSpPr/>
          <p:nvPr/>
        </p:nvSpPr>
        <p:spPr bwMode="white">
          <a:xfrm>
            <a:off x="4710476" y="3154171"/>
            <a:ext cx="485714" cy="209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3EE010-3506-C156-6B22-9A49F4A6B315}"/>
              </a:ext>
            </a:extLst>
          </p:cNvPr>
          <p:cNvSpPr/>
          <p:nvPr/>
        </p:nvSpPr>
        <p:spPr bwMode="white">
          <a:xfrm>
            <a:off x="6960096" y="2899975"/>
            <a:ext cx="438095" cy="67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8AA2D2-9EC6-CFD1-51C1-7451800BE6DA}"/>
              </a:ext>
            </a:extLst>
          </p:cNvPr>
          <p:cNvSpPr/>
          <p:nvPr/>
        </p:nvSpPr>
        <p:spPr bwMode="white">
          <a:xfrm>
            <a:off x="2279576" y="4574660"/>
            <a:ext cx="504055" cy="591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4253FF-F9FF-D9DF-2933-A79DA4DCE5BC}"/>
              </a:ext>
            </a:extLst>
          </p:cNvPr>
          <p:cNvSpPr/>
          <p:nvPr/>
        </p:nvSpPr>
        <p:spPr bwMode="white">
          <a:xfrm>
            <a:off x="5196190" y="4365104"/>
            <a:ext cx="504055" cy="74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85132-2716-AEF0-D62E-20429D53D1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4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6C1140-9D72-7B4E-C0BE-368F47E2F1B1}"/>
              </a:ext>
            </a:extLst>
          </p:cNvPr>
          <p:cNvSpPr/>
          <p:nvPr/>
        </p:nvSpPr>
        <p:spPr bwMode="white">
          <a:xfrm>
            <a:off x="1199456" y="2525654"/>
            <a:ext cx="9505056" cy="65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746867-3EF5-9F7D-3451-9F1069072165}"/>
              </a:ext>
            </a:extLst>
          </p:cNvPr>
          <p:cNvSpPr/>
          <p:nvPr/>
        </p:nvSpPr>
        <p:spPr bwMode="white">
          <a:xfrm>
            <a:off x="1158095" y="3374481"/>
            <a:ext cx="933333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611E1A-DF99-EE9B-0BDB-8958E95AD700}"/>
              </a:ext>
            </a:extLst>
          </p:cNvPr>
          <p:cNvSpPr/>
          <p:nvPr/>
        </p:nvSpPr>
        <p:spPr bwMode="white">
          <a:xfrm>
            <a:off x="1158095" y="4080247"/>
            <a:ext cx="9219048" cy="2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3E0BDC-EA74-3630-10C8-334E40958BC7}"/>
              </a:ext>
            </a:extLst>
          </p:cNvPr>
          <p:cNvSpPr/>
          <p:nvPr/>
        </p:nvSpPr>
        <p:spPr bwMode="white">
          <a:xfrm>
            <a:off x="1055440" y="4509120"/>
            <a:ext cx="9649072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D61309-20F2-BDCF-17DD-1E5B1074D1D4}"/>
              </a:ext>
            </a:extLst>
          </p:cNvPr>
          <p:cNvSpPr/>
          <p:nvPr/>
        </p:nvSpPr>
        <p:spPr bwMode="white">
          <a:xfrm>
            <a:off x="983432" y="4869160"/>
            <a:ext cx="9865096" cy="37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0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5EF74-9369-5E0C-0A89-082C2E526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C55E21-D790-E7EC-8A95-5AB11A2C88EA}"/>
              </a:ext>
            </a:extLst>
          </p:cNvPr>
          <p:cNvSpPr/>
          <p:nvPr/>
        </p:nvSpPr>
        <p:spPr bwMode="white">
          <a:xfrm>
            <a:off x="7691428" y="1056612"/>
            <a:ext cx="514285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3FBFDB-724C-E7B5-AB92-B8BD3753CC3D}"/>
              </a:ext>
            </a:extLst>
          </p:cNvPr>
          <p:cNvSpPr/>
          <p:nvPr/>
        </p:nvSpPr>
        <p:spPr bwMode="white">
          <a:xfrm>
            <a:off x="3881904" y="1685301"/>
            <a:ext cx="35238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B05EC3-AE43-1B72-3352-9FC667F9AFF4}"/>
              </a:ext>
            </a:extLst>
          </p:cNvPr>
          <p:cNvSpPr/>
          <p:nvPr/>
        </p:nvSpPr>
        <p:spPr bwMode="white">
          <a:xfrm>
            <a:off x="5996190" y="1685301"/>
            <a:ext cx="342857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E95826-44AF-342A-625F-17F98D1E662D}"/>
              </a:ext>
            </a:extLst>
          </p:cNvPr>
          <p:cNvSpPr/>
          <p:nvPr/>
        </p:nvSpPr>
        <p:spPr bwMode="white">
          <a:xfrm>
            <a:off x="7843809" y="2133003"/>
            <a:ext cx="542857" cy="266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0F1663-04DC-2C82-B721-CAE47F11AE1C}"/>
              </a:ext>
            </a:extLst>
          </p:cNvPr>
          <p:cNvSpPr/>
          <p:nvPr/>
        </p:nvSpPr>
        <p:spPr bwMode="white">
          <a:xfrm>
            <a:off x="1415238" y="2637859"/>
            <a:ext cx="333333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FA7EFE-2550-8EE5-668A-64A13C552D82}"/>
              </a:ext>
            </a:extLst>
          </p:cNvPr>
          <p:cNvSpPr/>
          <p:nvPr/>
        </p:nvSpPr>
        <p:spPr bwMode="white">
          <a:xfrm>
            <a:off x="9881904" y="3114138"/>
            <a:ext cx="514285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D78A98-E483-01C8-6673-11912D4405A3}"/>
              </a:ext>
            </a:extLst>
          </p:cNvPr>
          <p:cNvSpPr/>
          <p:nvPr/>
        </p:nvSpPr>
        <p:spPr bwMode="white">
          <a:xfrm>
            <a:off x="4091428" y="3580891"/>
            <a:ext cx="47619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C7F8B37-9351-E4BC-3E83-2A5D1B12DF68}"/>
              </a:ext>
            </a:extLst>
          </p:cNvPr>
          <p:cNvSpPr/>
          <p:nvPr/>
        </p:nvSpPr>
        <p:spPr bwMode="white">
          <a:xfrm>
            <a:off x="8443809" y="4057170"/>
            <a:ext cx="580952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62F81A-A967-B1F0-4877-E7C3E63600DA}"/>
              </a:ext>
            </a:extLst>
          </p:cNvPr>
          <p:cNvSpPr/>
          <p:nvPr/>
        </p:nvSpPr>
        <p:spPr bwMode="white">
          <a:xfrm>
            <a:off x="1415238" y="4533449"/>
            <a:ext cx="619047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03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4014E-BB40-F599-A21B-C20CC4416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51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A51A9-7476-4841-9A91-9B7CC58C4707}"/>
              </a:ext>
            </a:extLst>
          </p:cNvPr>
          <p:cNvSpPr/>
          <p:nvPr/>
        </p:nvSpPr>
        <p:spPr bwMode="white">
          <a:xfrm>
            <a:off x="10224761" y="932989"/>
            <a:ext cx="342858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EDBF3-4DF8-D186-D988-0C58B6AC5AD8}"/>
              </a:ext>
            </a:extLst>
          </p:cNvPr>
          <p:cNvSpPr/>
          <p:nvPr/>
        </p:nvSpPr>
        <p:spPr bwMode="white">
          <a:xfrm>
            <a:off x="2681904" y="1410219"/>
            <a:ext cx="304761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BE3B41-0E64-A029-A70C-F30B7198A8BE}"/>
              </a:ext>
            </a:extLst>
          </p:cNvPr>
          <p:cNvSpPr/>
          <p:nvPr/>
        </p:nvSpPr>
        <p:spPr bwMode="white">
          <a:xfrm>
            <a:off x="7148571" y="1887448"/>
            <a:ext cx="323809" cy="2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B01EB2-3E83-60B7-309B-DA36EBB8F5BA}"/>
              </a:ext>
            </a:extLst>
          </p:cNvPr>
          <p:cNvSpPr/>
          <p:nvPr/>
        </p:nvSpPr>
        <p:spPr bwMode="white">
          <a:xfrm>
            <a:off x="3672380" y="2355133"/>
            <a:ext cx="333333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213C1F-F271-1039-D566-E11F01ADCAFB}"/>
              </a:ext>
            </a:extLst>
          </p:cNvPr>
          <p:cNvSpPr/>
          <p:nvPr/>
        </p:nvSpPr>
        <p:spPr bwMode="white">
          <a:xfrm>
            <a:off x="5624761" y="2985076"/>
            <a:ext cx="342857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DA3E44-5035-10B9-FBE8-9D53CC59010B}"/>
              </a:ext>
            </a:extLst>
          </p:cNvPr>
          <p:cNvSpPr/>
          <p:nvPr/>
        </p:nvSpPr>
        <p:spPr bwMode="white">
          <a:xfrm>
            <a:off x="7348571" y="2985076"/>
            <a:ext cx="342857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7D9FB3-FF98-EB4F-B082-EDE6AAEDECF5}"/>
              </a:ext>
            </a:extLst>
          </p:cNvPr>
          <p:cNvSpPr/>
          <p:nvPr/>
        </p:nvSpPr>
        <p:spPr bwMode="white">
          <a:xfrm>
            <a:off x="4100952" y="4569478"/>
            <a:ext cx="333333" cy="2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662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E1B86-2130-78A7-5EEA-2C9787D17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B17C0-5843-82DD-2B72-081117E6B182}"/>
              </a:ext>
            </a:extLst>
          </p:cNvPr>
          <p:cNvSpPr/>
          <p:nvPr/>
        </p:nvSpPr>
        <p:spPr bwMode="white">
          <a:xfrm>
            <a:off x="2577142" y="2166383"/>
            <a:ext cx="257142" cy="21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E6FED46-45CD-9694-64E4-C4E1E59D72E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36707"/>
            <a:ext cx="10800000" cy="2956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39C9FD-5F2F-4763-5F79-4D57B7FCD1B4}"/>
              </a:ext>
            </a:extLst>
          </p:cNvPr>
          <p:cNvSpPr/>
          <p:nvPr/>
        </p:nvSpPr>
        <p:spPr bwMode="white">
          <a:xfrm>
            <a:off x="4003638" y="3251155"/>
            <a:ext cx="219047" cy="219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4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D3A57-4DE8-951B-C375-B9E8BF2FE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3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A3D33-559E-F6FA-697B-97793B44B2EE}"/>
              </a:ext>
            </a:extLst>
          </p:cNvPr>
          <p:cNvSpPr/>
          <p:nvPr/>
        </p:nvSpPr>
        <p:spPr bwMode="white">
          <a:xfrm>
            <a:off x="7815238" y="913827"/>
            <a:ext cx="257141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555A4-C49C-CE95-2AE7-1DB111A5F429}"/>
              </a:ext>
            </a:extLst>
          </p:cNvPr>
          <p:cNvSpPr/>
          <p:nvPr/>
        </p:nvSpPr>
        <p:spPr bwMode="white">
          <a:xfrm>
            <a:off x="5777142" y="1934229"/>
            <a:ext cx="238095" cy="209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79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CCC2C-4009-5ED9-A379-DC7A3E644F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66E68C-C367-BA7B-C420-D0F68AB91588}"/>
              </a:ext>
            </a:extLst>
          </p:cNvPr>
          <p:cNvSpPr/>
          <p:nvPr/>
        </p:nvSpPr>
        <p:spPr bwMode="white">
          <a:xfrm>
            <a:off x="1329523" y="1429407"/>
            <a:ext cx="238095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708F69-AAF7-15C3-CF1B-49F8FDDCCD47}"/>
              </a:ext>
            </a:extLst>
          </p:cNvPr>
          <p:cNvSpPr/>
          <p:nvPr/>
        </p:nvSpPr>
        <p:spPr bwMode="white">
          <a:xfrm>
            <a:off x="8548571" y="2460393"/>
            <a:ext cx="209523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94AE71-61F8-A83A-4BF1-2E695F28A94B}"/>
              </a:ext>
            </a:extLst>
          </p:cNvPr>
          <p:cNvSpPr/>
          <p:nvPr/>
        </p:nvSpPr>
        <p:spPr bwMode="white">
          <a:xfrm>
            <a:off x="9100952" y="3491379"/>
            <a:ext cx="228572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0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2D689-6433-1C4D-5E2F-8339C8AE1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D4320-D4CA-2064-651A-6F8DCB78AF6A}"/>
              </a:ext>
            </a:extLst>
          </p:cNvPr>
          <p:cNvSpPr/>
          <p:nvPr/>
        </p:nvSpPr>
        <p:spPr bwMode="white">
          <a:xfrm>
            <a:off x="4720000" y="1934536"/>
            <a:ext cx="238095" cy="2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13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39F31-3EFF-3FD9-9704-22B581EDC5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6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663B05D-381B-C14C-482F-2C226D972D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/>
          <a:stretch/>
        </p:blipFill>
        <p:spPr>
          <a:xfrm>
            <a:off x="1487488" y="4120624"/>
            <a:ext cx="9048408" cy="190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43821E-12FD-481C-F2AC-9CEF5B7F6035}"/>
              </a:ext>
            </a:extLst>
          </p:cNvPr>
          <p:cNvSpPr/>
          <p:nvPr/>
        </p:nvSpPr>
        <p:spPr bwMode="white">
          <a:xfrm>
            <a:off x="1199455" y="2636912"/>
            <a:ext cx="151216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8C656A-3CAA-9076-993B-376F45B0F409}"/>
              </a:ext>
            </a:extLst>
          </p:cNvPr>
          <p:cNvSpPr/>
          <p:nvPr/>
        </p:nvSpPr>
        <p:spPr bwMode="white">
          <a:xfrm>
            <a:off x="1188479" y="3430667"/>
            <a:ext cx="1512169" cy="38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D9F098-E1CF-07D9-7826-612C76E55C3E}"/>
              </a:ext>
            </a:extLst>
          </p:cNvPr>
          <p:cNvSpPr/>
          <p:nvPr/>
        </p:nvSpPr>
        <p:spPr bwMode="white">
          <a:xfrm>
            <a:off x="4295800" y="2708920"/>
            <a:ext cx="28803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2ABE50-8520-05E5-771F-8DE9375F43B9}"/>
              </a:ext>
            </a:extLst>
          </p:cNvPr>
          <p:cNvSpPr/>
          <p:nvPr/>
        </p:nvSpPr>
        <p:spPr bwMode="white">
          <a:xfrm>
            <a:off x="4494432" y="3319317"/>
            <a:ext cx="1512169" cy="49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D0095D-42B1-2FA8-8191-06728909915C}"/>
              </a:ext>
            </a:extLst>
          </p:cNvPr>
          <p:cNvSpPr/>
          <p:nvPr/>
        </p:nvSpPr>
        <p:spPr bwMode="white">
          <a:xfrm>
            <a:off x="7664566" y="2708920"/>
            <a:ext cx="18878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D2A088-544B-FCB4-A56C-C2B5599CBB2D}"/>
              </a:ext>
            </a:extLst>
          </p:cNvPr>
          <p:cNvSpPr/>
          <p:nvPr/>
        </p:nvSpPr>
        <p:spPr bwMode="white">
          <a:xfrm>
            <a:off x="7664566" y="3356992"/>
            <a:ext cx="1311755" cy="4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815C2F-3EC3-7AD7-C2B1-5BFABFEB6BC3}"/>
              </a:ext>
            </a:extLst>
          </p:cNvPr>
          <p:cNvSpPr/>
          <p:nvPr/>
        </p:nvSpPr>
        <p:spPr bwMode="white">
          <a:xfrm>
            <a:off x="1343472" y="4925928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6A1EC68-ED35-BA7F-8120-1A9CB4BD39BC}"/>
              </a:ext>
            </a:extLst>
          </p:cNvPr>
          <p:cNvSpPr/>
          <p:nvPr/>
        </p:nvSpPr>
        <p:spPr bwMode="white">
          <a:xfrm>
            <a:off x="1199455" y="5661248"/>
            <a:ext cx="1512169" cy="42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B3BD6AD-07A8-1E60-85C5-775C2671BFFC}"/>
              </a:ext>
            </a:extLst>
          </p:cNvPr>
          <p:cNvSpPr/>
          <p:nvPr/>
        </p:nvSpPr>
        <p:spPr bwMode="white">
          <a:xfrm>
            <a:off x="4390450" y="4997936"/>
            <a:ext cx="2664296" cy="5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419C667-8714-9698-9C7A-79BADDD12E88}"/>
              </a:ext>
            </a:extLst>
          </p:cNvPr>
          <p:cNvSpPr/>
          <p:nvPr/>
        </p:nvSpPr>
        <p:spPr bwMode="white">
          <a:xfrm>
            <a:off x="4390451" y="5661248"/>
            <a:ext cx="1616150" cy="49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0AA032B-00AD-9377-8012-07F63AA534D2}"/>
              </a:ext>
            </a:extLst>
          </p:cNvPr>
          <p:cNvSpPr/>
          <p:nvPr/>
        </p:nvSpPr>
        <p:spPr bwMode="white">
          <a:xfrm>
            <a:off x="7654284" y="4869160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C4444F2-77AA-1BC4-8A33-B52B30FD05C7}"/>
              </a:ext>
            </a:extLst>
          </p:cNvPr>
          <p:cNvSpPr/>
          <p:nvPr/>
        </p:nvSpPr>
        <p:spPr bwMode="white">
          <a:xfrm>
            <a:off x="7654284" y="5617696"/>
            <a:ext cx="1512169" cy="53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2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2024-08-07T07:02:09Z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