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90" autoAdjust="0"/>
    <p:restoredTop sz="94660"/>
  </p:normalViewPr>
  <p:slideViewPr>
    <p:cSldViewPr showGuides="1">
      <p:cViewPr varScale="1">
        <p:scale>
          <a:sx n="64" d="100"/>
          <a:sy n="64" d="100"/>
        </p:scale>
        <p:origin x="63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02AF07E-20C5-03A7-1750-89D24BDB3A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762" y="3014714"/>
            <a:ext cx="4190476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3AA46-1D53-E89B-8BA3-3633B63C76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252F64C-F718-4461-F5B4-D41B1A9DB4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8" b="26334"/>
          <a:stretch/>
        </p:blipFill>
        <p:spPr>
          <a:xfrm>
            <a:off x="8040216" y="4941168"/>
            <a:ext cx="3888432" cy="1834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06923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3D2924-A063-2CD8-35EA-2E86284D06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960D3E8-D700-301B-9F2E-15CA188B50DE}"/>
              </a:ext>
            </a:extLst>
          </p:cNvPr>
          <p:cNvSpPr/>
          <p:nvPr/>
        </p:nvSpPr>
        <p:spPr bwMode="white">
          <a:xfrm>
            <a:off x="8112224" y="3863966"/>
            <a:ext cx="3407776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83F5FC-6ED4-8568-A7E8-3815C45D09D8}"/>
              </a:ext>
            </a:extLst>
          </p:cNvPr>
          <p:cNvSpPr/>
          <p:nvPr/>
        </p:nvSpPr>
        <p:spPr bwMode="white">
          <a:xfrm>
            <a:off x="720000" y="908720"/>
            <a:ext cx="5376000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5C42AF-6112-8C7B-2055-F2606D87A56D}"/>
              </a:ext>
            </a:extLst>
          </p:cNvPr>
          <p:cNvSpPr/>
          <p:nvPr/>
        </p:nvSpPr>
        <p:spPr bwMode="white">
          <a:xfrm>
            <a:off x="623392" y="1822235"/>
            <a:ext cx="3214958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19D1AB-F48B-9C33-4B1D-67FF3735CA52}"/>
              </a:ext>
            </a:extLst>
          </p:cNvPr>
          <p:cNvSpPr/>
          <p:nvPr/>
        </p:nvSpPr>
        <p:spPr bwMode="white">
          <a:xfrm>
            <a:off x="551384" y="2636912"/>
            <a:ext cx="3476647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28182E9-009D-0A65-62A3-79D6CBADD399}"/>
              </a:ext>
            </a:extLst>
          </p:cNvPr>
          <p:cNvSpPr/>
          <p:nvPr/>
        </p:nvSpPr>
        <p:spPr bwMode="white">
          <a:xfrm>
            <a:off x="407368" y="3550427"/>
            <a:ext cx="6696744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06C597-ED85-CDCC-8C6A-11692D2942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3579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85B8D5-727D-4117-273B-81E1CB69D8FA}"/>
              </a:ext>
            </a:extLst>
          </p:cNvPr>
          <p:cNvSpPr/>
          <p:nvPr/>
        </p:nvSpPr>
        <p:spPr bwMode="white">
          <a:xfrm>
            <a:off x="4871864" y="2492896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D5EEF-15D4-A32E-1CDF-A677B32B1E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B33921-F006-0994-EEFB-B092CAC95FCC}"/>
              </a:ext>
            </a:extLst>
          </p:cNvPr>
          <p:cNvSpPr/>
          <p:nvPr/>
        </p:nvSpPr>
        <p:spPr bwMode="white">
          <a:xfrm>
            <a:off x="5951984" y="1844824"/>
            <a:ext cx="576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84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7FFCF2-1BD2-34F0-7194-DB5D93A17C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932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244E6E2-F69E-3879-AE67-BE5E8C97EC03}"/>
              </a:ext>
            </a:extLst>
          </p:cNvPr>
          <p:cNvSpPr/>
          <p:nvPr/>
        </p:nvSpPr>
        <p:spPr bwMode="white">
          <a:xfrm>
            <a:off x="1991544" y="3429001"/>
            <a:ext cx="3312368" cy="93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AA95558-9D35-AFBD-689B-B362ABB63440}"/>
              </a:ext>
            </a:extLst>
          </p:cNvPr>
          <p:cNvSpPr/>
          <p:nvPr/>
        </p:nvSpPr>
        <p:spPr bwMode="white">
          <a:xfrm>
            <a:off x="1839885" y="4645637"/>
            <a:ext cx="3312368" cy="58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2F460A4-E82D-38A9-929D-D158F0DF6565}"/>
              </a:ext>
            </a:extLst>
          </p:cNvPr>
          <p:cNvSpPr/>
          <p:nvPr/>
        </p:nvSpPr>
        <p:spPr bwMode="white">
          <a:xfrm>
            <a:off x="1552629" y="5301209"/>
            <a:ext cx="3312368" cy="58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EBEB456-EDE1-AD24-0B44-F799B15B2849}"/>
              </a:ext>
            </a:extLst>
          </p:cNvPr>
          <p:cNvSpPr/>
          <p:nvPr/>
        </p:nvSpPr>
        <p:spPr bwMode="white">
          <a:xfrm>
            <a:off x="1422736" y="6142715"/>
            <a:ext cx="6401456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665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221AE-26B2-9776-3FDC-60C279F54C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70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1F593C0-33CD-37F5-B0A2-55D0250AD00C}"/>
              </a:ext>
            </a:extLst>
          </p:cNvPr>
          <p:cNvSpPr/>
          <p:nvPr/>
        </p:nvSpPr>
        <p:spPr bwMode="white">
          <a:xfrm>
            <a:off x="911424" y="1772816"/>
            <a:ext cx="5616624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8711D7-4FE7-F8F7-164A-5771B3A0861A}"/>
              </a:ext>
            </a:extLst>
          </p:cNvPr>
          <p:cNvSpPr/>
          <p:nvPr/>
        </p:nvSpPr>
        <p:spPr bwMode="white">
          <a:xfrm>
            <a:off x="911424" y="2686331"/>
            <a:ext cx="8424936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922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1888A3-493E-ED79-8229-85505541BE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3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452526C-4A7E-9477-BB45-CE4F19937143}"/>
              </a:ext>
            </a:extLst>
          </p:cNvPr>
          <p:cNvSpPr/>
          <p:nvPr/>
        </p:nvSpPr>
        <p:spPr bwMode="white">
          <a:xfrm>
            <a:off x="1343472" y="2708920"/>
            <a:ext cx="7056784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5F8E533-D668-96E3-B489-CD3633A258B1}"/>
              </a:ext>
            </a:extLst>
          </p:cNvPr>
          <p:cNvSpPr/>
          <p:nvPr/>
        </p:nvSpPr>
        <p:spPr bwMode="white">
          <a:xfrm>
            <a:off x="1055440" y="3694443"/>
            <a:ext cx="4752528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3C6BABD-9F18-47D7-24EA-D71194AAF231}"/>
              </a:ext>
            </a:extLst>
          </p:cNvPr>
          <p:cNvSpPr/>
          <p:nvPr/>
        </p:nvSpPr>
        <p:spPr bwMode="white">
          <a:xfrm>
            <a:off x="1053110" y="4608409"/>
            <a:ext cx="3962770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FA69F73-6A45-2A12-938D-D67AAE340717}"/>
              </a:ext>
            </a:extLst>
          </p:cNvPr>
          <p:cNvSpPr/>
          <p:nvPr/>
        </p:nvSpPr>
        <p:spPr bwMode="white">
          <a:xfrm>
            <a:off x="1029904" y="5494643"/>
            <a:ext cx="7370352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60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53FB2-35F7-64EA-B5EE-290C861351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F88886-C6F1-279C-D83D-2E08CC64F62C}"/>
              </a:ext>
            </a:extLst>
          </p:cNvPr>
          <p:cNvSpPr/>
          <p:nvPr/>
        </p:nvSpPr>
        <p:spPr bwMode="white">
          <a:xfrm>
            <a:off x="7752184" y="3717032"/>
            <a:ext cx="3767816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DFC8C9-D1D5-6BA5-3BC3-04194B5B66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3369" y="2862917"/>
            <a:ext cx="3133333" cy="309523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923F06-58C6-ECAB-6046-C3911C6043EA}"/>
              </a:ext>
            </a:extLst>
          </p:cNvPr>
          <p:cNvSpPr/>
          <p:nvPr/>
        </p:nvSpPr>
        <p:spPr bwMode="white">
          <a:xfrm>
            <a:off x="1335298" y="2862917"/>
            <a:ext cx="5552790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52B3805-F385-BCD2-716B-CB61C28F09CC}"/>
              </a:ext>
            </a:extLst>
          </p:cNvPr>
          <p:cNvSpPr/>
          <p:nvPr/>
        </p:nvSpPr>
        <p:spPr bwMode="white">
          <a:xfrm>
            <a:off x="2135560" y="3782202"/>
            <a:ext cx="3312368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868C6DF-5AAD-3EC3-516F-370FE46B08B8}"/>
              </a:ext>
            </a:extLst>
          </p:cNvPr>
          <p:cNvSpPr/>
          <p:nvPr/>
        </p:nvSpPr>
        <p:spPr bwMode="white">
          <a:xfrm>
            <a:off x="2106193" y="4643864"/>
            <a:ext cx="3485751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53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6FF76-61C2-D4B7-B56F-C16D6B3B49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3D622B-E05B-7557-CAAF-9DFD5BC4647E}"/>
              </a:ext>
            </a:extLst>
          </p:cNvPr>
          <p:cNvSpPr/>
          <p:nvPr/>
        </p:nvSpPr>
        <p:spPr bwMode="white">
          <a:xfrm>
            <a:off x="7104112" y="692696"/>
            <a:ext cx="4415888" cy="1872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C8037EA-CC79-72A0-B513-E7A78F6A3487}"/>
              </a:ext>
            </a:extLst>
          </p:cNvPr>
          <p:cNvSpPr/>
          <p:nvPr/>
        </p:nvSpPr>
        <p:spPr bwMode="white">
          <a:xfrm>
            <a:off x="651737" y="836712"/>
            <a:ext cx="4652175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E156013-74B6-D6E9-65AB-3C92F11669B6}"/>
              </a:ext>
            </a:extLst>
          </p:cNvPr>
          <p:cNvSpPr/>
          <p:nvPr/>
        </p:nvSpPr>
        <p:spPr bwMode="white">
          <a:xfrm>
            <a:off x="1127448" y="1772816"/>
            <a:ext cx="3312368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38113F7-DFBB-8B2C-4905-BFDAB09D57A7}"/>
              </a:ext>
            </a:extLst>
          </p:cNvPr>
          <p:cNvSpPr/>
          <p:nvPr/>
        </p:nvSpPr>
        <p:spPr bwMode="white">
          <a:xfrm>
            <a:off x="1127448" y="2621172"/>
            <a:ext cx="3960440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EFABA26-6146-BD3C-A891-E32BEFFD6DF1}"/>
              </a:ext>
            </a:extLst>
          </p:cNvPr>
          <p:cNvSpPr/>
          <p:nvPr/>
        </p:nvSpPr>
        <p:spPr bwMode="white">
          <a:xfrm>
            <a:off x="479376" y="3550427"/>
            <a:ext cx="8208912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2718C3C-1DA7-0E4F-05AB-E0001C8B5E14}"/>
              </a:ext>
            </a:extLst>
          </p:cNvPr>
          <p:cNvSpPr/>
          <p:nvPr/>
        </p:nvSpPr>
        <p:spPr bwMode="white">
          <a:xfrm>
            <a:off x="8758033" y="3459280"/>
            <a:ext cx="2713967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4980BD0-2F3D-154F-9B49-DD770DC619B0}"/>
              </a:ext>
            </a:extLst>
          </p:cNvPr>
          <p:cNvSpPr/>
          <p:nvPr/>
        </p:nvSpPr>
        <p:spPr bwMode="white">
          <a:xfrm>
            <a:off x="479376" y="4293096"/>
            <a:ext cx="3168352" cy="7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384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2B7E9-7177-D57E-09FE-64BA1D9CE5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672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EA54DD-9332-CF0E-EDF2-381367F9687A}"/>
              </a:ext>
            </a:extLst>
          </p:cNvPr>
          <p:cNvSpPr/>
          <p:nvPr/>
        </p:nvSpPr>
        <p:spPr bwMode="white">
          <a:xfrm>
            <a:off x="1199456" y="3284984"/>
            <a:ext cx="5328592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CAA0F65-A576-9AEF-2DAF-FE466E475C62}"/>
              </a:ext>
            </a:extLst>
          </p:cNvPr>
          <p:cNvSpPr/>
          <p:nvPr/>
        </p:nvSpPr>
        <p:spPr bwMode="white">
          <a:xfrm>
            <a:off x="1199456" y="4126491"/>
            <a:ext cx="4032448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E74ABD4-0F30-F3AB-B39E-860552B745BA}"/>
              </a:ext>
            </a:extLst>
          </p:cNvPr>
          <p:cNvSpPr/>
          <p:nvPr/>
        </p:nvSpPr>
        <p:spPr bwMode="white">
          <a:xfrm>
            <a:off x="2776765" y="4797152"/>
            <a:ext cx="1447027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AC7ED48-5BC2-FA60-2D63-3C52F1E54781}"/>
              </a:ext>
            </a:extLst>
          </p:cNvPr>
          <p:cNvSpPr/>
          <p:nvPr/>
        </p:nvSpPr>
        <p:spPr bwMode="white">
          <a:xfrm>
            <a:off x="1199456" y="5566652"/>
            <a:ext cx="4608512" cy="46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F97DF3B-0E0B-161D-CE5C-870388E5C4A5}"/>
              </a:ext>
            </a:extLst>
          </p:cNvPr>
          <p:cNvSpPr/>
          <p:nvPr/>
        </p:nvSpPr>
        <p:spPr bwMode="white">
          <a:xfrm>
            <a:off x="1199456" y="6230261"/>
            <a:ext cx="7200800" cy="43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27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2024-08-08T04:15:28Z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