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51" autoAdjust="0"/>
    <p:restoredTop sz="94660"/>
  </p:normalViewPr>
  <p:slideViewPr>
    <p:cSldViewPr showGuides="1">
      <p:cViewPr varScale="1">
        <p:scale>
          <a:sx n="64" d="100"/>
          <a:sy n="64" d="100"/>
        </p:scale>
        <p:origin x="36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4898C4-F1AC-3F75-CF2B-3C14635F0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2844076"/>
            <a:ext cx="12000656" cy="11514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CDEB35F-DAC1-2674-33ED-0653D1871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48047"/>
            <a:ext cx="10295238" cy="376190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14949D5-C068-CC69-D5F5-5038F1B3BC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996" y="3350301"/>
            <a:ext cx="1190476" cy="1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986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38DD30B-E232-DF75-9BE4-4E350915B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952" y="943285"/>
            <a:ext cx="7638095" cy="497142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503525C-3D1F-91B2-4555-E11BA8FDB0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2659" y="2000428"/>
            <a:ext cx="914286" cy="14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961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03234C91-BF95-6D76-192E-4A06DFDE0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616" y="1772816"/>
            <a:ext cx="8600000" cy="483809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B698819-C798-FE29-1DD3-C60D1B28E4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00456" y="1790496"/>
            <a:ext cx="1619048" cy="261904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7ECB77-5938-A38B-51AF-5585C48A6A8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028" y="1252401"/>
            <a:ext cx="1190476" cy="18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7860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2024-08-07T17:18:34Z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