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42" autoAdjust="0"/>
    <p:restoredTop sz="94660"/>
  </p:normalViewPr>
  <p:slideViewPr>
    <p:cSldViewPr showGuides="1">
      <p:cViewPr varScale="1">
        <p:scale>
          <a:sx n="64" d="100"/>
          <a:sy n="64" d="100"/>
        </p:scale>
        <p:origin x="58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BF3EEB6-CDDA-008C-FD15-684219509E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9809" y="3052809"/>
            <a:ext cx="6752381" cy="75238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E2E45E-B6E8-F2EC-5D42-8610507F1B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785480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4016A26-58E8-F099-53FD-967B0C5DCE59}"/>
              </a:ext>
            </a:extLst>
          </p:cNvPr>
          <p:cNvSpPr/>
          <p:nvPr/>
        </p:nvSpPr>
        <p:spPr bwMode="white">
          <a:xfrm>
            <a:off x="1127448" y="6165304"/>
            <a:ext cx="2880320" cy="55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41C334E1-EF99-1E5A-4689-F722EF518F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3429000"/>
            <a:ext cx="6984776" cy="2681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776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762FDA-9A56-D680-6687-1DC67180AA2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1" y="764704"/>
            <a:ext cx="8544352" cy="4919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FCD068A1-ED1F-6DA5-FBB7-DAA40A123B1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221" b="40967"/>
          <a:stretch/>
        </p:blipFill>
        <p:spPr>
          <a:xfrm>
            <a:off x="5006952" y="4653136"/>
            <a:ext cx="4799936" cy="21135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939529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7878AB-473C-3BC0-A8DC-A4EE4B5C62F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37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5FBFA9F-D9EA-E990-4EFE-F0D548CF6C1A}"/>
              </a:ext>
            </a:extLst>
          </p:cNvPr>
          <p:cNvSpPr/>
          <p:nvPr/>
        </p:nvSpPr>
        <p:spPr bwMode="white">
          <a:xfrm>
            <a:off x="8184232" y="822412"/>
            <a:ext cx="2880320" cy="2462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22CB649-80B1-88ED-B5F7-9A5943EB3979}"/>
              </a:ext>
            </a:extLst>
          </p:cNvPr>
          <p:cNvSpPr/>
          <p:nvPr/>
        </p:nvSpPr>
        <p:spPr bwMode="white">
          <a:xfrm>
            <a:off x="323956" y="3933056"/>
            <a:ext cx="7140196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BCEF0EC-4B9C-B314-1D36-35B9C2EA1777}"/>
              </a:ext>
            </a:extLst>
          </p:cNvPr>
          <p:cNvSpPr/>
          <p:nvPr/>
        </p:nvSpPr>
        <p:spPr bwMode="white">
          <a:xfrm>
            <a:off x="339740" y="5229200"/>
            <a:ext cx="10004732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4243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94084F-6FF6-6B2B-391D-BF75CB7FE11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096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B203C51-B624-826D-BFF5-4C225A613A1F}"/>
              </a:ext>
            </a:extLst>
          </p:cNvPr>
          <p:cNvSpPr/>
          <p:nvPr/>
        </p:nvSpPr>
        <p:spPr bwMode="white">
          <a:xfrm>
            <a:off x="5777142" y="3809050"/>
            <a:ext cx="314285" cy="371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D049B47-DBC6-B65A-ECAC-A14DCA64F57D}"/>
              </a:ext>
            </a:extLst>
          </p:cNvPr>
          <p:cNvSpPr/>
          <p:nvPr/>
        </p:nvSpPr>
        <p:spPr bwMode="white">
          <a:xfrm>
            <a:off x="10148571" y="3809050"/>
            <a:ext cx="295238" cy="371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A43FD0D-56AC-FB23-C270-A06EF10E6AF5}"/>
              </a:ext>
            </a:extLst>
          </p:cNvPr>
          <p:cNvSpPr/>
          <p:nvPr/>
        </p:nvSpPr>
        <p:spPr bwMode="white">
          <a:xfrm>
            <a:off x="2681904" y="4951946"/>
            <a:ext cx="314285" cy="371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99C648-FC9F-C940-D22C-19D57A298F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15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4FD793-F87D-B810-EDD8-B100921290D2}"/>
              </a:ext>
            </a:extLst>
          </p:cNvPr>
          <p:cNvSpPr/>
          <p:nvPr/>
        </p:nvSpPr>
        <p:spPr bwMode="white">
          <a:xfrm>
            <a:off x="6491428" y="1323847"/>
            <a:ext cx="533333" cy="371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1B4E8FC-FE7B-1F9A-18C9-48471B2ACDFE}"/>
              </a:ext>
            </a:extLst>
          </p:cNvPr>
          <p:cNvSpPr/>
          <p:nvPr/>
        </p:nvSpPr>
        <p:spPr bwMode="white">
          <a:xfrm>
            <a:off x="8691428" y="1323847"/>
            <a:ext cx="304761" cy="381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D2ABB00-FD6F-32E2-2B6E-8490C648D7C1}"/>
              </a:ext>
            </a:extLst>
          </p:cNvPr>
          <p:cNvSpPr/>
          <p:nvPr/>
        </p:nvSpPr>
        <p:spPr bwMode="white">
          <a:xfrm>
            <a:off x="1234285" y="2534862"/>
            <a:ext cx="314285" cy="371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BBE0195-5313-57DF-D6DD-A5363DA6954F}"/>
              </a:ext>
            </a:extLst>
          </p:cNvPr>
          <p:cNvSpPr/>
          <p:nvPr/>
        </p:nvSpPr>
        <p:spPr bwMode="white">
          <a:xfrm>
            <a:off x="6158095" y="3660058"/>
            <a:ext cx="800000" cy="381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D486964-6B5D-F197-F670-3395035097C7}"/>
              </a:ext>
            </a:extLst>
          </p:cNvPr>
          <p:cNvSpPr/>
          <p:nvPr/>
        </p:nvSpPr>
        <p:spPr bwMode="white">
          <a:xfrm>
            <a:off x="872380" y="5023642"/>
            <a:ext cx="800000" cy="381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9FD3004-A3E9-C942-D767-65AAFECBD0C3}"/>
              </a:ext>
            </a:extLst>
          </p:cNvPr>
          <p:cNvSpPr/>
          <p:nvPr/>
        </p:nvSpPr>
        <p:spPr bwMode="white">
          <a:xfrm>
            <a:off x="3091428" y="5023642"/>
            <a:ext cx="571428" cy="381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CEFB5FD-4A61-5799-79A5-A4F64964B336}"/>
              </a:ext>
            </a:extLst>
          </p:cNvPr>
          <p:cNvSpPr/>
          <p:nvPr/>
        </p:nvSpPr>
        <p:spPr bwMode="white">
          <a:xfrm>
            <a:off x="4977142" y="5023642"/>
            <a:ext cx="533333" cy="371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5930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D8B1C2-18D0-04AC-E1F4-B8DFE42F9A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08585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499D9F-9932-B5EA-A186-CE168CE889D9}"/>
              </a:ext>
            </a:extLst>
          </p:cNvPr>
          <p:cNvSpPr/>
          <p:nvPr/>
        </p:nvSpPr>
        <p:spPr bwMode="white">
          <a:xfrm>
            <a:off x="1716133" y="1148557"/>
            <a:ext cx="284609" cy="347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49FA124-F443-2F10-2BDF-D094443BF4F5}"/>
              </a:ext>
            </a:extLst>
          </p:cNvPr>
          <p:cNvSpPr/>
          <p:nvPr/>
        </p:nvSpPr>
        <p:spPr bwMode="white">
          <a:xfrm>
            <a:off x="6178845" y="980728"/>
            <a:ext cx="565227" cy="778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D4663CB-0348-796B-4E50-8D371A75DB24}"/>
              </a:ext>
            </a:extLst>
          </p:cNvPr>
          <p:cNvSpPr/>
          <p:nvPr/>
        </p:nvSpPr>
        <p:spPr bwMode="white">
          <a:xfrm>
            <a:off x="8778012" y="1148557"/>
            <a:ext cx="498066" cy="347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1FE9CA2-6D60-9B98-BA0C-5245A535852A}"/>
              </a:ext>
            </a:extLst>
          </p:cNvPr>
          <p:cNvSpPr/>
          <p:nvPr/>
        </p:nvSpPr>
        <p:spPr bwMode="white">
          <a:xfrm>
            <a:off x="4259833" y="3107525"/>
            <a:ext cx="498066" cy="347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0AA92B4-0B31-7A32-3438-4EFA9A639169}"/>
              </a:ext>
            </a:extLst>
          </p:cNvPr>
          <p:cNvSpPr/>
          <p:nvPr/>
        </p:nvSpPr>
        <p:spPr bwMode="white">
          <a:xfrm>
            <a:off x="4871864" y="3826716"/>
            <a:ext cx="2808312" cy="610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212581C-C833-0543-C9A8-E22B0DAC4BB2}"/>
              </a:ext>
            </a:extLst>
          </p:cNvPr>
          <p:cNvSpPr/>
          <p:nvPr/>
        </p:nvSpPr>
        <p:spPr bwMode="white">
          <a:xfrm>
            <a:off x="5175920" y="6188448"/>
            <a:ext cx="284609" cy="347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8747B9E-4B5B-E0B9-717C-40A4968C5DD6}"/>
              </a:ext>
            </a:extLst>
          </p:cNvPr>
          <p:cNvSpPr/>
          <p:nvPr/>
        </p:nvSpPr>
        <p:spPr bwMode="white">
          <a:xfrm>
            <a:off x="6661227" y="6188448"/>
            <a:ext cx="293503" cy="347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0351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9B62BA-DD74-6BEC-5119-D87FCC7895D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757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3E987DD-30F9-0937-72D9-6CD46634F86B}"/>
              </a:ext>
            </a:extLst>
          </p:cNvPr>
          <p:cNvSpPr/>
          <p:nvPr/>
        </p:nvSpPr>
        <p:spPr bwMode="white">
          <a:xfrm>
            <a:off x="1055440" y="3429000"/>
            <a:ext cx="5328592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4E3DAAE-AED3-149F-5135-E8F46C175645}"/>
              </a:ext>
            </a:extLst>
          </p:cNvPr>
          <p:cNvSpPr/>
          <p:nvPr/>
        </p:nvSpPr>
        <p:spPr bwMode="white">
          <a:xfrm>
            <a:off x="1487488" y="4293096"/>
            <a:ext cx="1944216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010545D-1243-DE0F-8C76-1394D4FAAE54}"/>
              </a:ext>
            </a:extLst>
          </p:cNvPr>
          <p:cNvSpPr/>
          <p:nvPr/>
        </p:nvSpPr>
        <p:spPr bwMode="white">
          <a:xfrm>
            <a:off x="6755476" y="3456053"/>
            <a:ext cx="3733012" cy="765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E222093-6614-EADB-259E-BF2AC5C323B1}"/>
              </a:ext>
            </a:extLst>
          </p:cNvPr>
          <p:cNvSpPr/>
          <p:nvPr/>
        </p:nvSpPr>
        <p:spPr bwMode="white">
          <a:xfrm>
            <a:off x="7056508" y="4293111"/>
            <a:ext cx="2207844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8699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 animBg="1"/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C59824-F9E4-C0F5-978D-7304BAAB3A0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547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2346137-A291-DEC2-8BF3-AA6EBA8E038A}"/>
              </a:ext>
            </a:extLst>
          </p:cNvPr>
          <p:cNvSpPr/>
          <p:nvPr/>
        </p:nvSpPr>
        <p:spPr bwMode="white">
          <a:xfrm>
            <a:off x="551384" y="2348880"/>
            <a:ext cx="5040560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CE60A25-081D-71B5-FDE9-9D0FD4C9ABEB}"/>
              </a:ext>
            </a:extLst>
          </p:cNvPr>
          <p:cNvSpPr/>
          <p:nvPr/>
        </p:nvSpPr>
        <p:spPr bwMode="white">
          <a:xfrm>
            <a:off x="323956" y="3600354"/>
            <a:ext cx="2171644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5DB384A-088B-8F50-7F21-CB95D5F77E1B}"/>
              </a:ext>
            </a:extLst>
          </p:cNvPr>
          <p:cNvSpPr/>
          <p:nvPr/>
        </p:nvSpPr>
        <p:spPr bwMode="white">
          <a:xfrm>
            <a:off x="5807970" y="2373274"/>
            <a:ext cx="3888430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74A7F9C-1A0D-A152-7F33-52CB035EE6AB}"/>
              </a:ext>
            </a:extLst>
          </p:cNvPr>
          <p:cNvSpPr/>
          <p:nvPr/>
        </p:nvSpPr>
        <p:spPr bwMode="white">
          <a:xfrm>
            <a:off x="5819668" y="3501008"/>
            <a:ext cx="2171644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9390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F5ED0C-DB36-F879-270F-D70E8DF5CB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75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1BC6BAC-B956-22CC-8375-B1CCCB8E7132}"/>
              </a:ext>
            </a:extLst>
          </p:cNvPr>
          <p:cNvSpPr/>
          <p:nvPr/>
        </p:nvSpPr>
        <p:spPr bwMode="white">
          <a:xfrm>
            <a:off x="623392" y="2276872"/>
            <a:ext cx="2255648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6ADF7AE6-2F34-5013-2CC2-899FFB354817}"/>
              </a:ext>
            </a:extLst>
          </p:cNvPr>
          <p:cNvSpPr/>
          <p:nvPr/>
        </p:nvSpPr>
        <p:spPr bwMode="white">
          <a:xfrm>
            <a:off x="609196" y="3573016"/>
            <a:ext cx="1814396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10FA184C-3710-DB06-5304-03E992D4702D}"/>
              </a:ext>
            </a:extLst>
          </p:cNvPr>
          <p:cNvSpPr/>
          <p:nvPr/>
        </p:nvSpPr>
        <p:spPr bwMode="white">
          <a:xfrm>
            <a:off x="5879976" y="2348880"/>
            <a:ext cx="3600400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F33F81B3-039E-72BC-2AE6-D5B6C7B33759}"/>
              </a:ext>
            </a:extLst>
          </p:cNvPr>
          <p:cNvSpPr/>
          <p:nvPr/>
        </p:nvSpPr>
        <p:spPr bwMode="white">
          <a:xfrm>
            <a:off x="5895760" y="3501008"/>
            <a:ext cx="2432487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3245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 animBg="1"/>
      <p:bldP spid="19" grpId="0" animBg="1"/>
      <p:bldP spid="2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36C331-E227-1281-8EA7-D7C03A9500B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3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EE9DE45-1C89-F4B5-1092-C5AFFDE4F4E0}"/>
              </a:ext>
            </a:extLst>
          </p:cNvPr>
          <p:cNvSpPr/>
          <p:nvPr/>
        </p:nvSpPr>
        <p:spPr bwMode="white">
          <a:xfrm>
            <a:off x="9377142" y="3669556"/>
            <a:ext cx="333334" cy="371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2169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5A8BAC-45BA-7958-E2B9-F3D8DFED81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32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987F94-D0B5-565B-A64D-9B6C50ED1197}"/>
              </a:ext>
            </a:extLst>
          </p:cNvPr>
          <p:cNvSpPr/>
          <p:nvPr/>
        </p:nvSpPr>
        <p:spPr bwMode="white">
          <a:xfrm>
            <a:off x="8824761" y="1314181"/>
            <a:ext cx="419048" cy="371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5303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2024-08-08T01:24:12Z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