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35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37" autoAdjust="0"/>
    <p:restoredTop sz="94660"/>
  </p:normalViewPr>
  <p:slideViewPr>
    <p:cSldViewPr showGuides="1">
      <p:cViewPr varScale="1">
        <p:scale>
          <a:sx n="64" d="100"/>
          <a:sy n="64" d="100"/>
        </p:scale>
        <p:origin x="72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4CB5A21-1F20-F857-AC20-8B36BEE055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8" y="2829468"/>
            <a:ext cx="12000656" cy="11802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03809C-993D-1ABA-5EF4-C45DF3B648E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24" r="9434"/>
          <a:stretch/>
        </p:blipFill>
        <p:spPr>
          <a:xfrm>
            <a:off x="479376" y="924468"/>
            <a:ext cx="10873208" cy="5344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7227117-5B30-CFA7-4306-B800115909DE}"/>
              </a:ext>
            </a:extLst>
          </p:cNvPr>
          <p:cNvSpPr/>
          <p:nvPr/>
        </p:nvSpPr>
        <p:spPr bwMode="white">
          <a:xfrm>
            <a:off x="551384" y="946102"/>
            <a:ext cx="11089232" cy="60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3DA9FC0-A703-13D0-D1D6-02ECA70454C1}"/>
              </a:ext>
            </a:extLst>
          </p:cNvPr>
          <p:cNvSpPr/>
          <p:nvPr/>
        </p:nvSpPr>
        <p:spPr bwMode="white">
          <a:xfrm>
            <a:off x="816116" y="1916832"/>
            <a:ext cx="10824500" cy="60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3D4B4CE-66D5-0ED5-52B0-55B54868486F}"/>
              </a:ext>
            </a:extLst>
          </p:cNvPr>
          <p:cNvSpPr/>
          <p:nvPr/>
        </p:nvSpPr>
        <p:spPr bwMode="white">
          <a:xfrm>
            <a:off x="839416" y="2806285"/>
            <a:ext cx="10801200" cy="60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3F30FD96-5F5E-582E-9D22-453B14CFD77A}"/>
              </a:ext>
            </a:extLst>
          </p:cNvPr>
          <p:cNvSpPr/>
          <p:nvPr/>
        </p:nvSpPr>
        <p:spPr bwMode="white">
          <a:xfrm>
            <a:off x="816116" y="3765080"/>
            <a:ext cx="10896508" cy="60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B9E71B9B-2779-EA64-764E-AC7E4D629102}"/>
              </a:ext>
            </a:extLst>
          </p:cNvPr>
          <p:cNvSpPr/>
          <p:nvPr/>
        </p:nvSpPr>
        <p:spPr bwMode="white">
          <a:xfrm>
            <a:off x="816116" y="4654533"/>
            <a:ext cx="11040524" cy="60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4217E984-1DF6-C0C1-2D64-A6627E770201}"/>
              </a:ext>
            </a:extLst>
          </p:cNvPr>
          <p:cNvSpPr/>
          <p:nvPr/>
        </p:nvSpPr>
        <p:spPr bwMode="white">
          <a:xfrm>
            <a:off x="816116" y="5661460"/>
            <a:ext cx="1007196" cy="60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354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848487-400A-C22C-3DB5-801954227B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8"/>
            <a:ext cx="9768488" cy="4063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70B8CFA-0AC8-C50C-61D6-EEE43F6B41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55"/>
          <a:stretch/>
        </p:blipFill>
        <p:spPr>
          <a:xfrm>
            <a:off x="3359696" y="4005064"/>
            <a:ext cx="8112304" cy="2722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875943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733CAF-ECD5-CA48-8C00-C8AF377237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3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F16FC03-C970-B398-39E0-B06A0D5D209B}"/>
              </a:ext>
            </a:extLst>
          </p:cNvPr>
          <p:cNvSpPr/>
          <p:nvPr/>
        </p:nvSpPr>
        <p:spPr bwMode="white">
          <a:xfrm>
            <a:off x="672000" y="827998"/>
            <a:ext cx="9312432" cy="728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D9D502E-E414-7664-7203-B337E251A93B}"/>
              </a:ext>
            </a:extLst>
          </p:cNvPr>
          <p:cNvSpPr/>
          <p:nvPr/>
        </p:nvSpPr>
        <p:spPr bwMode="white">
          <a:xfrm>
            <a:off x="407368" y="1772816"/>
            <a:ext cx="3960440" cy="60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E1C6B86-11ED-A8D5-AA19-B78F72B2B19E}"/>
              </a:ext>
            </a:extLst>
          </p:cNvPr>
          <p:cNvSpPr/>
          <p:nvPr/>
        </p:nvSpPr>
        <p:spPr bwMode="white">
          <a:xfrm>
            <a:off x="645758" y="2564904"/>
            <a:ext cx="3722050" cy="60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07FA7FC-20EA-8DC4-1949-7E77351A3035}"/>
              </a:ext>
            </a:extLst>
          </p:cNvPr>
          <p:cNvSpPr/>
          <p:nvPr/>
        </p:nvSpPr>
        <p:spPr bwMode="white">
          <a:xfrm>
            <a:off x="645758" y="3433347"/>
            <a:ext cx="4874178" cy="60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A8A7465-DA78-C3FC-3BE7-8C5944B1FA76}"/>
              </a:ext>
            </a:extLst>
          </p:cNvPr>
          <p:cNvSpPr/>
          <p:nvPr/>
        </p:nvSpPr>
        <p:spPr bwMode="white">
          <a:xfrm>
            <a:off x="5832568" y="3433347"/>
            <a:ext cx="1991624" cy="60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6D9BD9F-DBB9-FC75-4CB4-201A54F42637}"/>
              </a:ext>
            </a:extLst>
          </p:cNvPr>
          <p:cNvSpPr/>
          <p:nvPr/>
        </p:nvSpPr>
        <p:spPr bwMode="white">
          <a:xfrm>
            <a:off x="614597" y="4221088"/>
            <a:ext cx="8577747" cy="60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85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EAF796-F0C2-CD8C-1521-D15E6FE2BE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7036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097E22-63D9-2327-9660-4113FCE41E3D}"/>
              </a:ext>
            </a:extLst>
          </p:cNvPr>
          <p:cNvSpPr/>
          <p:nvPr/>
        </p:nvSpPr>
        <p:spPr bwMode="white">
          <a:xfrm>
            <a:off x="3863752" y="4437112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DA5A38-D01C-329F-5715-653E96FCF6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22980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73DF84-FE91-DDC9-8AF5-4308FFD2D136}"/>
              </a:ext>
            </a:extLst>
          </p:cNvPr>
          <p:cNvSpPr/>
          <p:nvPr/>
        </p:nvSpPr>
        <p:spPr bwMode="white">
          <a:xfrm>
            <a:off x="2639616" y="2204864"/>
            <a:ext cx="504056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148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4DE19D-67C3-2FB4-CE51-ACEDF4DCE9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72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156158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26DB96-117B-AFEE-C320-E3907450F1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88413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E68DD8-70E7-348D-080E-CCD3D49C9414}"/>
              </a:ext>
            </a:extLst>
          </p:cNvPr>
          <p:cNvSpPr/>
          <p:nvPr/>
        </p:nvSpPr>
        <p:spPr bwMode="white">
          <a:xfrm>
            <a:off x="2351584" y="2348880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075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B416DF-C833-8A66-DFE3-12B60210F1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82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31332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6A5FE4-916C-5709-46AF-89DBD7E5F4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99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914107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65FA48-091A-90DA-1728-B267607DA45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51"/>
          <a:stretch/>
        </p:blipFill>
        <p:spPr>
          <a:xfrm>
            <a:off x="1559496" y="1380724"/>
            <a:ext cx="9552464" cy="409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209E7DC-5B8F-3132-19AA-81EDC3E286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556791"/>
            <a:ext cx="9289032" cy="383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124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C8DFEC-CDE4-D099-C8B2-8F614742A0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5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9A251C1-84FD-81E0-D302-9793174A64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828"/>
          <a:stretch/>
        </p:blipFill>
        <p:spPr>
          <a:xfrm>
            <a:off x="720000" y="5724543"/>
            <a:ext cx="10800000" cy="872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4009721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2024-08-07T14:53:03Z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