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35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E00530B-82F7-A91E-5B1A-D8559E757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3143" y="3014714"/>
            <a:ext cx="5885714" cy="8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1C5B8D-C256-41B7-7332-408F684AB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82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B0114-73FA-BBAE-0A4C-266A1302E4E1}"/>
              </a:ext>
            </a:extLst>
          </p:cNvPr>
          <p:cNvSpPr/>
          <p:nvPr/>
        </p:nvSpPr>
        <p:spPr bwMode="white">
          <a:xfrm>
            <a:off x="5548571" y="1085671"/>
            <a:ext cx="2238095" cy="458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6BB137-B99C-25D6-443B-0DF16AAB2E13}"/>
              </a:ext>
            </a:extLst>
          </p:cNvPr>
          <p:cNvSpPr/>
          <p:nvPr/>
        </p:nvSpPr>
        <p:spPr bwMode="white">
          <a:xfrm>
            <a:off x="1786666" y="2049556"/>
            <a:ext cx="495238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ECC7EE-19F8-D0A1-414B-3F7D89FCAA94}"/>
              </a:ext>
            </a:extLst>
          </p:cNvPr>
          <p:cNvSpPr/>
          <p:nvPr/>
        </p:nvSpPr>
        <p:spPr bwMode="white">
          <a:xfrm>
            <a:off x="9796190" y="2049556"/>
            <a:ext cx="571428" cy="362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302B96-7164-C9D7-631E-392B15CEB0AC}"/>
              </a:ext>
            </a:extLst>
          </p:cNvPr>
          <p:cNvSpPr/>
          <p:nvPr/>
        </p:nvSpPr>
        <p:spPr bwMode="white">
          <a:xfrm>
            <a:off x="1127448" y="2852936"/>
            <a:ext cx="1154456" cy="7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6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0AC70-8B16-6618-BCBD-C8E80D5EF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28566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9BFB12-584D-735E-BEC7-C6F61208868D}"/>
              </a:ext>
            </a:extLst>
          </p:cNvPr>
          <p:cNvSpPr/>
          <p:nvPr/>
        </p:nvSpPr>
        <p:spPr bwMode="white">
          <a:xfrm>
            <a:off x="7104112" y="6165304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79FA23-17E8-9CB1-3521-1048781CA97B}"/>
              </a:ext>
            </a:extLst>
          </p:cNvPr>
          <p:cNvSpPr/>
          <p:nvPr/>
        </p:nvSpPr>
        <p:spPr bwMode="white">
          <a:xfrm>
            <a:off x="1199456" y="4941168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DFF796B-F7EB-8BFB-211D-FEA3D0BBF7D0}"/>
              </a:ext>
            </a:extLst>
          </p:cNvPr>
          <p:cNvSpPr/>
          <p:nvPr/>
        </p:nvSpPr>
        <p:spPr bwMode="white">
          <a:xfrm>
            <a:off x="982022" y="5589240"/>
            <a:ext cx="583405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413A02-7FA5-E236-E82F-791EA62CA568}"/>
              </a:ext>
            </a:extLst>
          </p:cNvPr>
          <p:cNvSpPr/>
          <p:nvPr/>
        </p:nvSpPr>
        <p:spPr bwMode="white">
          <a:xfrm>
            <a:off x="2495600" y="6237312"/>
            <a:ext cx="32403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68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23EE4-75CF-8AF6-35C0-5D18E860EE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AF337-D01D-0579-5B34-2AC5B7DAB9D5}"/>
              </a:ext>
            </a:extLst>
          </p:cNvPr>
          <p:cNvSpPr/>
          <p:nvPr/>
        </p:nvSpPr>
        <p:spPr bwMode="white">
          <a:xfrm>
            <a:off x="9986666" y="3886240"/>
            <a:ext cx="200000" cy="36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FC9848-355D-7EA4-8CCB-4D8739F70BA0}"/>
              </a:ext>
            </a:extLst>
          </p:cNvPr>
          <p:cNvSpPr/>
          <p:nvPr/>
        </p:nvSpPr>
        <p:spPr bwMode="white">
          <a:xfrm>
            <a:off x="8472264" y="4941168"/>
            <a:ext cx="792088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2B274-6E06-F801-5C56-27E95049E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37856-0907-4F59-31CF-4A9C418C7A17}"/>
              </a:ext>
            </a:extLst>
          </p:cNvPr>
          <p:cNvSpPr/>
          <p:nvPr/>
        </p:nvSpPr>
        <p:spPr bwMode="white">
          <a:xfrm>
            <a:off x="3143672" y="4797152"/>
            <a:ext cx="576064" cy="7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1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208D5-20F5-C027-8A12-A8A4443141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39154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5153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1534E-3834-8C85-B85F-6F72F66CE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6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991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48221-DD10-4717-0C90-D7AB1EEA4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9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D7D3BD-B544-7426-D5EF-248D44789F30}"/>
              </a:ext>
            </a:extLst>
          </p:cNvPr>
          <p:cNvSpPr/>
          <p:nvPr/>
        </p:nvSpPr>
        <p:spPr bwMode="white">
          <a:xfrm>
            <a:off x="623392" y="3717032"/>
            <a:ext cx="36859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18993F-3DFD-2D6C-3F60-0A501673CABD}"/>
              </a:ext>
            </a:extLst>
          </p:cNvPr>
          <p:cNvSpPr/>
          <p:nvPr/>
        </p:nvSpPr>
        <p:spPr bwMode="white">
          <a:xfrm>
            <a:off x="623392" y="4941169"/>
            <a:ext cx="4536504" cy="876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68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057D1-02CA-2038-1A48-D3F6E577BA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24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4220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0150BC-7624-F1DA-7612-EC58507EF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34C26C-6BCC-4617-0DC4-4C16FECAB4BB}"/>
              </a:ext>
            </a:extLst>
          </p:cNvPr>
          <p:cNvSpPr/>
          <p:nvPr/>
        </p:nvSpPr>
        <p:spPr bwMode="white">
          <a:xfrm>
            <a:off x="6312024" y="763959"/>
            <a:ext cx="4464496" cy="374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A01B5FA-7D38-7653-E0F6-C1FAF23B6B0F}"/>
              </a:ext>
            </a:extLst>
          </p:cNvPr>
          <p:cNvSpPr/>
          <p:nvPr/>
        </p:nvSpPr>
        <p:spPr bwMode="white">
          <a:xfrm>
            <a:off x="405958" y="908720"/>
            <a:ext cx="605008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CD755B-3F24-1F67-F22F-00C3D042A135}"/>
              </a:ext>
            </a:extLst>
          </p:cNvPr>
          <p:cNvSpPr/>
          <p:nvPr/>
        </p:nvSpPr>
        <p:spPr bwMode="white">
          <a:xfrm>
            <a:off x="437284" y="1844824"/>
            <a:ext cx="5874739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17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477CD1-BD1D-DF8B-BAF7-4415E9186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32B9DE-7159-F1F1-A53E-CFFA8611A715}"/>
              </a:ext>
            </a:extLst>
          </p:cNvPr>
          <p:cNvSpPr/>
          <p:nvPr/>
        </p:nvSpPr>
        <p:spPr bwMode="white">
          <a:xfrm>
            <a:off x="6158095" y="3631625"/>
            <a:ext cx="276190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7EED1A-7DA9-D010-8580-95A3DC736306}"/>
              </a:ext>
            </a:extLst>
          </p:cNvPr>
          <p:cNvSpPr/>
          <p:nvPr/>
        </p:nvSpPr>
        <p:spPr bwMode="white">
          <a:xfrm>
            <a:off x="8824761" y="3631625"/>
            <a:ext cx="285715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BD542E-E2CF-B517-86D0-597AA9BC7CE9}"/>
              </a:ext>
            </a:extLst>
          </p:cNvPr>
          <p:cNvSpPr/>
          <p:nvPr/>
        </p:nvSpPr>
        <p:spPr bwMode="white">
          <a:xfrm>
            <a:off x="6053333" y="4432661"/>
            <a:ext cx="504760" cy="49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0EB65-443E-2D70-50DF-6F4E7A917483}"/>
              </a:ext>
            </a:extLst>
          </p:cNvPr>
          <p:cNvSpPr/>
          <p:nvPr/>
        </p:nvSpPr>
        <p:spPr bwMode="white">
          <a:xfrm>
            <a:off x="9634285" y="4499414"/>
            <a:ext cx="533333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06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