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25" autoAdjust="0"/>
    <p:restoredTop sz="94660"/>
  </p:normalViewPr>
  <p:slideViewPr>
    <p:cSldViewPr showGuides="1">
      <p:cViewPr varScale="1">
        <p:scale>
          <a:sx n="64" d="100"/>
          <a:sy n="64" d="100"/>
        </p:scale>
        <p:origin x="58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23F26EE-3371-4229-3451-36112DD258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524" y="3029000"/>
            <a:ext cx="5180952" cy="80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07DAE1-BF97-1E6E-312F-27E45A353C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8369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AA7D18-BAD3-2DF3-C04C-5DCE7038422C}"/>
              </a:ext>
            </a:extLst>
          </p:cNvPr>
          <p:cNvSpPr/>
          <p:nvPr/>
        </p:nvSpPr>
        <p:spPr bwMode="white">
          <a:xfrm>
            <a:off x="1962331" y="3981837"/>
            <a:ext cx="4098848" cy="363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5609400-6D56-9BF5-A5FD-1C5D1E089EB7}"/>
              </a:ext>
            </a:extLst>
          </p:cNvPr>
          <p:cNvSpPr/>
          <p:nvPr/>
        </p:nvSpPr>
        <p:spPr bwMode="white">
          <a:xfrm>
            <a:off x="1607379" y="4768183"/>
            <a:ext cx="2002942" cy="287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D6A94F3-D804-0EE5-877C-A53D7058B742}"/>
              </a:ext>
            </a:extLst>
          </p:cNvPr>
          <p:cNvSpPr/>
          <p:nvPr/>
        </p:nvSpPr>
        <p:spPr bwMode="white">
          <a:xfrm>
            <a:off x="1607379" y="5461520"/>
            <a:ext cx="1555026" cy="346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A8EECB1-C11A-4479-8FC3-F86DB2BB8E3F}"/>
              </a:ext>
            </a:extLst>
          </p:cNvPr>
          <p:cNvSpPr/>
          <p:nvPr/>
        </p:nvSpPr>
        <p:spPr bwMode="white">
          <a:xfrm>
            <a:off x="1415480" y="6165304"/>
            <a:ext cx="4098848" cy="53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321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10E257-CD01-DE01-BC2B-DBCEC85BA0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36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C1E186-26BA-5034-3C45-1768A91B9446}"/>
              </a:ext>
            </a:extLst>
          </p:cNvPr>
          <p:cNvSpPr/>
          <p:nvPr/>
        </p:nvSpPr>
        <p:spPr bwMode="white">
          <a:xfrm>
            <a:off x="2691428" y="3524947"/>
            <a:ext cx="314285" cy="362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D0B7E2-E9CF-282B-E2FE-0295FCE72911}"/>
              </a:ext>
            </a:extLst>
          </p:cNvPr>
          <p:cNvSpPr/>
          <p:nvPr/>
        </p:nvSpPr>
        <p:spPr bwMode="white">
          <a:xfrm>
            <a:off x="4681904" y="3820372"/>
            <a:ext cx="304761" cy="362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9EC362C-3228-BB34-CB37-32259F99C364}"/>
              </a:ext>
            </a:extLst>
          </p:cNvPr>
          <p:cNvSpPr/>
          <p:nvPr/>
        </p:nvSpPr>
        <p:spPr bwMode="white">
          <a:xfrm>
            <a:off x="6739047" y="3820372"/>
            <a:ext cx="304761" cy="371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3D44E88-8D55-DA09-221C-4FB539AD2B05}"/>
              </a:ext>
            </a:extLst>
          </p:cNvPr>
          <p:cNvSpPr/>
          <p:nvPr/>
        </p:nvSpPr>
        <p:spPr bwMode="white">
          <a:xfrm>
            <a:off x="2710476" y="4125328"/>
            <a:ext cx="295238" cy="362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2B97267-10AF-16BD-DB64-E6F3750B1763}"/>
              </a:ext>
            </a:extLst>
          </p:cNvPr>
          <p:cNvSpPr/>
          <p:nvPr/>
        </p:nvSpPr>
        <p:spPr bwMode="white">
          <a:xfrm>
            <a:off x="2691428" y="5011604"/>
            <a:ext cx="561904" cy="371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88776EE-4117-8C12-4803-390DC11E8E36}"/>
              </a:ext>
            </a:extLst>
          </p:cNvPr>
          <p:cNvSpPr/>
          <p:nvPr/>
        </p:nvSpPr>
        <p:spPr bwMode="white">
          <a:xfrm>
            <a:off x="4834285" y="4797152"/>
            <a:ext cx="901675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EB9829-E669-A80D-32F6-FEEF3FD85F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9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CC00C2A-3A13-0C35-32AB-9F7CC6ED626E}"/>
              </a:ext>
            </a:extLst>
          </p:cNvPr>
          <p:cNvSpPr/>
          <p:nvPr/>
        </p:nvSpPr>
        <p:spPr bwMode="white">
          <a:xfrm>
            <a:off x="3287688" y="2332751"/>
            <a:ext cx="901675" cy="1380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F722630-DEBA-0B1E-20CF-CD19E1A52D2E}"/>
              </a:ext>
            </a:extLst>
          </p:cNvPr>
          <p:cNvSpPr/>
          <p:nvPr/>
        </p:nvSpPr>
        <p:spPr bwMode="white">
          <a:xfrm>
            <a:off x="7824192" y="2636913"/>
            <a:ext cx="180020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DD19386-3705-5C90-86EE-F34F35BB20FF}"/>
              </a:ext>
            </a:extLst>
          </p:cNvPr>
          <p:cNvSpPr/>
          <p:nvPr/>
        </p:nvSpPr>
        <p:spPr bwMode="white">
          <a:xfrm>
            <a:off x="1559496" y="4149081"/>
            <a:ext cx="17281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7D57430-4C00-121F-803F-1D1CFB4EAFED}"/>
              </a:ext>
            </a:extLst>
          </p:cNvPr>
          <p:cNvSpPr/>
          <p:nvPr/>
        </p:nvSpPr>
        <p:spPr bwMode="white">
          <a:xfrm>
            <a:off x="4511824" y="3789040"/>
            <a:ext cx="901675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575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F3E1AB-4285-609C-2408-705CC54AB4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16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01D719-9DDE-FE48-603B-B6EC846C9909}"/>
              </a:ext>
            </a:extLst>
          </p:cNvPr>
          <p:cNvSpPr/>
          <p:nvPr/>
        </p:nvSpPr>
        <p:spPr bwMode="white">
          <a:xfrm>
            <a:off x="8405714" y="1961890"/>
            <a:ext cx="571428" cy="371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D33959-04B9-6392-0BD6-926C8B643E93}"/>
              </a:ext>
            </a:extLst>
          </p:cNvPr>
          <p:cNvSpPr/>
          <p:nvPr/>
        </p:nvSpPr>
        <p:spPr bwMode="white">
          <a:xfrm>
            <a:off x="1786666" y="4667983"/>
            <a:ext cx="838095" cy="381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192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98D1B5-5A08-D186-459A-11AEA8E096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05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E780308-92A1-B8BE-7155-CA186DBC9922}"/>
              </a:ext>
            </a:extLst>
          </p:cNvPr>
          <p:cNvSpPr/>
          <p:nvPr/>
        </p:nvSpPr>
        <p:spPr bwMode="white">
          <a:xfrm>
            <a:off x="1199456" y="3717032"/>
            <a:ext cx="5904656" cy="716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7242E5E-193A-EB9D-603B-E15BEDBE35EE}"/>
              </a:ext>
            </a:extLst>
          </p:cNvPr>
          <p:cNvSpPr/>
          <p:nvPr/>
        </p:nvSpPr>
        <p:spPr bwMode="white">
          <a:xfrm>
            <a:off x="1415480" y="4581128"/>
            <a:ext cx="6624736" cy="716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1E5D0D5-B998-5AA9-B96B-08186403A520}"/>
              </a:ext>
            </a:extLst>
          </p:cNvPr>
          <p:cNvSpPr/>
          <p:nvPr/>
        </p:nvSpPr>
        <p:spPr bwMode="white">
          <a:xfrm>
            <a:off x="1415480" y="5445223"/>
            <a:ext cx="2520280" cy="716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557941-B579-2EA5-8386-20251FA142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0163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ACDD579-1085-EE1B-B3B1-9561649BBA3A}"/>
              </a:ext>
            </a:extLst>
          </p:cNvPr>
          <p:cNvSpPr/>
          <p:nvPr/>
        </p:nvSpPr>
        <p:spPr bwMode="white">
          <a:xfrm>
            <a:off x="1299576" y="3573016"/>
            <a:ext cx="4364376" cy="644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32951E9-94E5-4E88-D0D4-2EBDD0980599}"/>
              </a:ext>
            </a:extLst>
          </p:cNvPr>
          <p:cNvSpPr/>
          <p:nvPr/>
        </p:nvSpPr>
        <p:spPr bwMode="white">
          <a:xfrm>
            <a:off x="1257548" y="4369161"/>
            <a:ext cx="4046364" cy="64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AB0DC0E-7D90-1DC5-6BA5-26D295C65F39}"/>
              </a:ext>
            </a:extLst>
          </p:cNvPr>
          <p:cNvSpPr/>
          <p:nvPr/>
        </p:nvSpPr>
        <p:spPr bwMode="white">
          <a:xfrm>
            <a:off x="1299576" y="5165306"/>
            <a:ext cx="5228472" cy="601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011527D-1DFB-4B5C-248C-5482B2B3D2DB}"/>
              </a:ext>
            </a:extLst>
          </p:cNvPr>
          <p:cNvSpPr/>
          <p:nvPr/>
        </p:nvSpPr>
        <p:spPr bwMode="white">
          <a:xfrm>
            <a:off x="1257548" y="6030001"/>
            <a:ext cx="3902348" cy="644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314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E71689-6E63-F683-1873-140952FE76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14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3EFB48-6627-0468-B9AB-3BE71537C15F}"/>
              </a:ext>
            </a:extLst>
          </p:cNvPr>
          <p:cNvSpPr/>
          <p:nvPr/>
        </p:nvSpPr>
        <p:spPr bwMode="white">
          <a:xfrm>
            <a:off x="1653333" y="2749903"/>
            <a:ext cx="4586683" cy="679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A74E59-282E-37C6-7CAD-F5C491BB60F7}"/>
              </a:ext>
            </a:extLst>
          </p:cNvPr>
          <p:cNvSpPr/>
          <p:nvPr/>
        </p:nvSpPr>
        <p:spPr bwMode="white">
          <a:xfrm>
            <a:off x="1720000" y="3811706"/>
            <a:ext cx="2485714" cy="324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C54BC46-1285-DC19-6C34-2682911522C4}"/>
              </a:ext>
            </a:extLst>
          </p:cNvPr>
          <p:cNvSpPr/>
          <p:nvPr/>
        </p:nvSpPr>
        <p:spPr bwMode="white">
          <a:xfrm>
            <a:off x="1720000" y="4583847"/>
            <a:ext cx="1304761" cy="41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71051D3-0808-6CB8-694D-7EE1E7FA1445}"/>
              </a:ext>
            </a:extLst>
          </p:cNvPr>
          <p:cNvSpPr/>
          <p:nvPr/>
        </p:nvSpPr>
        <p:spPr bwMode="white">
          <a:xfrm>
            <a:off x="1631504" y="5301208"/>
            <a:ext cx="7683027" cy="824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092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75F7D2-9DA8-8F3B-3CF3-D6A76DCFD5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5702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33913F-7E9D-309D-46D6-B3AA9B1943FD}"/>
              </a:ext>
            </a:extLst>
          </p:cNvPr>
          <p:cNvSpPr/>
          <p:nvPr/>
        </p:nvSpPr>
        <p:spPr bwMode="white">
          <a:xfrm>
            <a:off x="1495198" y="4093387"/>
            <a:ext cx="3310741" cy="355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032236-CC26-57BD-85C3-4BEE711234E7}"/>
              </a:ext>
            </a:extLst>
          </p:cNvPr>
          <p:cNvSpPr/>
          <p:nvPr/>
        </p:nvSpPr>
        <p:spPr bwMode="white">
          <a:xfrm>
            <a:off x="1495198" y="4796577"/>
            <a:ext cx="3504541" cy="355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4C18D1-CBED-61FE-07FF-80C5923F9A08}"/>
              </a:ext>
            </a:extLst>
          </p:cNvPr>
          <p:cNvSpPr/>
          <p:nvPr/>
        </p:nvSpPr>
        <p:spPr bwMode="white">
          <a:xfrm>
            <a:off x="1519423" y="5548263"/>
            <a:ext cx="2898917" cy="29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3453DB2-5EB7-6A1B-F8E3-F47FFE5FFA35}"/>
              </a:ext>
            </a:extLst>
          </p:cNvPr>
          <p:cNvSpPr/>
          <p:nvPr/>
        </p:nvSpPr>
        <p:spPr bwMode="white">
          <a:xfrm>
            <a:off x="1415480" y="6124603"/>
            <a:ext cx="6336704" cy="544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34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2A726E-3BCD-8DF5-D4CB-2BF32E65B6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02155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8DF977-D2DD-0C8F-47FC-52476E734202}"/>
              </a:ext>
            </a:extLst>
          </p:cNvPr>
          <p:cNvSpPr/>
          <p:nvPr/>
        </p:nvSpPr>
        <p:spPr bwMode="white">
          <a:xfrm>
            <a:off x="4469051" y="3638126"/>
            <a:ext cx="622484" cy="276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853F1E-707E-B3BE-25A9-3220E513AAFD}"/>
              </a:ext>
            </a:extLst>
          </p:cNvPr>
          <p:cNvSpPr/>
          <p:nvPr/>
        </p:nvSpPr>
        <p:spPr bwMode="white">
          <a:xfrm>
            <a:off x="6527493" y="3623970"/>
            <a:ext cx="771031" cy="304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A5E6040-0307-E90F-9108-D88828CEA821}"/>
              </a:ext>
            </a:extLst>
          </p:cNvPr>
          <p:cNvSpPr/>
          <p:nvPr/>
        </p:nvSpPr>
        <p:spPr bwMode="white">
          <a:xfrm>
            <a:off x="983432" y="5589240"/>
            <a:ext cx="43204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9F5DE8C-6E09-D80C-B89A-318C7F662E18}"/>
              </a:ext>
            </a:extLst>
          </p:cNvPr>
          <p:cNvSpPr/>
          <p:nvPr/>
        </p:nvSpPr>
        <p:spPr bwMode="white">
          <a:xfrm>
            <a:off x="1127448" y="6237312"/>
            <a:ext cx="64807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131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2024-08-08T07:28:27Z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