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6" autoAdjust="0"/>
    <p:restoredTop sz="94660"/>
  </p:normalViewPr>
  <p:slideViewPr>
    <p:cSldViewPr showGuides="1">
      <p:cViewPr>
        <p:scale>
          <a:sx n="62" d="100"/>
          <a:sy n="62" d="100"/>
        </p:scale>
        <p:origin x="65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D4C00A-6B36-5D87-8031-88C80ED39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916832"/>
            <a:ext cx="11928648" cy="27851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A6D0C-6919-19D4-58BD-22CECE578C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A4D6CE-B687-987C-0863-133F9964B024}"/>
              </a:ext>
            </a:extLst>
          </p:cNvPr>
          <p:cNvSpPr/>
          <p:nvPr/>
        </p:nvSpPr>
        <p:spPr bwMode="white">
          <a:xfrm>
            <a:off x="8900952" y="1495152"/>
            <a:ext cx="733333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D3BDB9-189A-27FF-EEC8-B3C869302844}"/>
              </a:ext>
            </a:extLst>
          </p:cNvPr>
          <p:cNvSpPr/>
          <p:nvPr/>
        </p:nvSpPr>
        <p:spPr bwMode="white">
          <a:xfrm>
            <a:off x="3424761" y="1256882"/>
            <a:ext cx="733333" cy="5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8D0F6F-D9B2-8D53-892D-C0DCC14D7E53}"/>
              </a:ext>
            </a:extLst>
          </p:cNvPr>
          <p:cNvSpPr/>
          <p:nvPr/>
        </p:nvSpPr>
        <p:spPr bwMode="white">
          <a:xfrm>
            <a:off x="7291428" y="2038405"/>
            <a:ext cx="1476190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7D5CE9-19FD-0C4B-3436-8E955F5B0871}"/>
              </a:ext>
            </a:extLst>
          </p:cNvPr>
          <p:cNvSpPr/>
          <p:nvPr/>
        </p:nvSpPr>
        <p:spPr bwMode="white">
          <a:xfrm>
            <a:off x="3853333" y="2600720"/>
            <a:ext cx="457142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1CF84C-7FD3-89DD-FB09-7A78EEC5CB3C}"/>
              </a:ext>
            </a:extLst>
          </p:cNvPr>
          <p:cNvSpPr/>
          <p:nvPr/>
        </p:nvSpPr>
        <p:spPr bwMode="white">
          <a:xfrm>
            <a:off x="5879976" y="2420889"/>
            <a:ext cx="457142" cy="5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B4DB35F-468E-1012-07C6-834ED90AFB27}"/>
              </a:ext>
            </a:extLst>
          </p:cNvPr>
          <p:cNvSpPr/>
          <p:nvPr/>
        </p:nvSpPr>
        <p:spPr bwMode="white">
          <a:xfrm>
            <a:off x="4310475" y="3163035"/>
            <a:ext cx="419047" cy="553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8508D3-B8B6-82BB-4D2B-499B025DA8EF}"/>
              </a:ext>
            </a:extLst>
          </p:cNvPr>
          <p:cNvSpPr/>
          <p:nvPr/>
        </p:nvSpPr>
        <p:spPr bwMode="white">
          <a:xfrm>
            <a:off x="1786666" y="3315527"/>
            <a:ext cx="323809" cy="200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65E7C0C-5870-4141-9DE9-2FED7778020F}"/>
              </a:ext>
            </a:extLst>
          </p:cNvPr>
          <p:cNvSpPr/>
          <p:nvPr/>
        </p:nvSpPr>
        <p:spPr bwMode="white">
          <a:xfrm>
            <a:off x="9805714" y="3868311"/>
            <a:ext cx="333333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95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8EC5A-46D8-3B02-A14C-A7E34E98FC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5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D6C58B-FAF5-1052-D0FA-2CE55372E4EF}"/>
              </a:ext>
            </a:extLst>
          </p:cNvPr>
          <p:cNvSpPr/>
          <p:nvPr/>
        </p:nvSpPr>
        <p:spPr bwMode="white">
          <a:xfrm>
            <a:off x="4110476" y="2029789"/>
            <a:ext cx="3228571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AA4D3F-0BF4-0D68-A0DF-2CD525B7C8E9}"/>
              </a:ext>
            </a:extLst>
          </p:cNvPr>
          <p:cNvSpPr/>
          <p:nvPr/>
        </p:nvSpPr>
        <p:spPr bwMode="white">
          <a:xfrm>
            <a:off x="1396190" y="2468537"/>
            <a:ext cx="2609523" cy="4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DCE3C6-36D6-CE51-23BC-F727F946C91D}"/>
              </a:ext>
            </a:extLst>
          </p:cNvPr>
          <p:cNvSpPr/>
          <p:nvPr/>
        </p:nvSpPr>
        <p:spPr bwMode="white">
          <a:xfrm>
            <a:off x="9015238" y="2468537"/>
            <a:ext cx="1990476" cy="49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9E894B-49BA-7971-5BA2-A04252233E05}"/>
              </a:ext>
            </a:extLst>
          </p:cNvPr>
          <p:cNvSpPr/>
          <p:nvPr/>
        </p:nvSpPr>
        <p:spPr bwMode="white">
          <a:xfrm>
            <a:off x="1005714" y="3288807"/>
            <a:ext cx="1123809" cy="26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6636DD-94D4-C0FB-EFF2-3226CF520289}"/>
              </a:ext>
            </a:extLst>
          </p:cNvPr>
          <p:cNvSpPr/>
          <p:nvPr/>
        </p:nvSpPr>
        <p:spPr bwMode="white">
          <a:xfrm>
            <a:off x="5910476" y="3174351"/>
            <a:ext cx="2057732" cy="5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24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C4041-5A79-E636-564E-1FF3B87283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3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23916-F2B6-64AE-203D-339FB1E335F7}"/>
              </a:ext>
            </a:extLst>
          </p:cNvPr>
          <p:cNvSpPr/>
          <p:nvPr/>
        </p:nvSpPr>
        <p:spPr bwMode="white">
          <a:xfrm>
            <a:off x="1415238" y="1733469"/>
            <a:ext cx="857142" cy="23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E20B4-8111-242B-25DB-3B6306859167}"/>
              </a:ext>
            </a:extLst>
          </p:cNvPr>
          <p:cNvSpPr/>
          <p:nvPr/>
        </p:nvSpPr>
        <p:spPr bwMode="white">
          <a:xfrm>
            <a:off x="4939047" y="1723938"/>
            <a:ext cx="2485714" cy="2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F9F33-DF72-8A15-83AE-38B7210DDD73}"/>
              </a:ext>
            </a:extLst>
          </p:cNvPr>
          <p:cNvSpPr/>
          <p:nvPr/>
        </p:nvSpPr>
        <p:spPr bwMode="white">
          <a:xfrm>
            <a:off x="2691428" y="2305346"/>
            <a:ext cx="609523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6B62C9-1F63-957D-3ED0-CE18A06B5A19}"/>
              </a:ext>
            </a:extLst>
          </p:cNvPr>
          <p:cNvSpPr/>
          <p:nvPr/>
        </p:nvSpPr>
        <p:spPr bwMode="white">
          <a:xfrm>
            <a:off x="7977142" y="2305346"/>
            <a:ext cx="619046" cy="209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29681A-4A9D-58C0-F9C7-31C0CBD98415}"/>
              </a:ext>
            </a:extLst>
          </p:cNvPr>
          <p:cNvSpPr/>
          <p:nvPr/>
        </p:nvSpPr>
        <p:spPr bwMode="white">
          <a:xfrm>
            <a:off x="9015238" y="3420504"/>
            <a:ext cx="333333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EE68DC-6853-6DF9-A4C7-E0091D152030}"/>
              </a:ext>
            </a:extLst>
          </p:cNvPr>
          <p:cNvSpPr/>
          <p:nvPr/>
        </p:nvSpPr>
        <p:spPr bwMode="white">
          <a:xfrm>
            <a:off x="1939047" y="3820818"/>
            <a:ext cx="333333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606799C-87A4-BCB6-F0FC-329666D51605}"/>
              </a:ext>
            </a:extLst>
          </p:cNvPr>
          <p:cNvSpPr/>
          <p:nvPr/>
        </p:nvSpPr>
        <p:spPr bwMode="white">
          <a:xfrm>
            <a:off x="6096000" y="2707820"/>
            <a:ext cx="495239" cy="5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F2D284-5B49-CE92-2368-BD3803DFAA43}"/>
              </a:ext>
            </a:extLst>
          </p:cNvPr>
          <p:cNvSpPr/>
          <p:nvPr/>
        </p:nvSpPr>
        <p:spPr bwMode="white">
          <a:xfrm>
            <a:off x="7104112" y="4149080"/>
            <a:ext cx="440550" cy="58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4D96FF-11F5-F55B-2CB9-C2BB2A25A9D1}"/>
              </a:ext>
            </a:extLst>
          </p:cNvPr>
          <p:cNvSpPr/>
          <p:nvPr/>
        </p:nvSpPr>
        <p:spPr bwMode="white">
          <a:xfrm>
            <a:off x="9015238" y="4149080"/>
            <a:ext cx="609154" cy="58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C51ECE-E744-A1D8-13A5-0D1C8AF9E3D0}"/>
              </a:ext>
            </a:extLst>
          </p:cNvPr>
          <p:cNvSpPr/>
          <p:nvPr/>
        </p:nvSpPr>
        <p:spPr bwMode="white">
          <a:xfrm>
            <a:off x="7720000" y="4935977"/>
            <a:ext cx="323809" cy="20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21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FE6B7-A7ED-78D9-3FC2-92E4C78131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78BDE-3784-DAE3-5D71-EFCDD825D562}"/>
              </a:ext>
            </a:extLst>
          </p:cNvPr>
          <p:cNvSpPr/>
          <p:nvPr/>
        </p:nvSpPr>
        <p:spPr bwMode="white">
          <a:xfrm>
            <a:off x="8158095" y="942425"/>
            <a:ext cx="333333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6699E4-205E-1616-8A20-7A953146E70D}"/>
              </a:ext>
            </a:extLst>
          </p:cNvPr>
          <p:cNvSpPr/>
          <p:nvPr/>
        </p:nvSpPr>
        <p:spPr bwMode="white">
          <a:xfrm>
            <a:off x="2339047" y="1342919"/>
            <a:ext cx="333333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7AC340-D7F7-0149-1903-6FB53A8587E3}"/>
              </a:ext>
            </a:extLst>
          </p:cNvPr>
          <p:cNvSpPr/>
          <p:nvPr/>
        </p:nvSpPr>
        <p:spPr bwMode="white">
          <a:xfrm>
            <a:off x="10262857" y="1743412"/>
            <a:ext cx="314285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375BDC-745F-A0EB-815A-F484485821A7}"/>
              </a:ext>
            </a:extLst>
          </p:cNvPr>
          <p:cNvSpPr/>
          <p:nvPr/>
        </p:nvSpPr>
        <p:spPr bwMode="white">
          <a:xfrm>
            <a:off x="7072380" y="2706504"/>
            <a:ext cx="209523" cy="200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6625AA-5A56-E3DE-1831-6D120EA885FE}"/>
              </a:ext>
            </a:extLst>
          </p:cNvPr>
          <p:cNvSpPr/>
          <p:nvPr/>
        </p:nvSpPr>
        <p:spPr bwMode="white">
          <a:xfrm>
            <a:off x="1415480" y="3140968"/>
            <a:ext cx="580709" cy="47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B7F2F1-9D15-1E92-6F4D-C4DF0AE60319}"/>
              </a:ext>
            </a:extLst>
          </p:cNvPr>
          <p:cNvSpPr/>
          <p:nvPr/>
        </p:nvSpPr>
        <p:spPr bwMode="white">
          <a:xfrm>
            <a:off x="7081904" y="3660060"/>
            <a:ext cx="457142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76ECAD-B1FB-83D8-8659-08240D16CE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17" y="4161520"/>
            <a:ext cx="10800000" cy="10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28F6B2-5712-3E30-E064-6EE5A18DE749}"/>
              </a:ext>
            </a:extLst>
          </p:cNvPr>
          <p:cNvSpPr/>
          <p:nvPr/>
        </p:nvSpPr>
        <p:spPr bwMode="white">
          <a:xfrm>
            <a:off x="4807531" y="4809754"/>
            <a:ext cx="571428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09C01B-ED05-952E-72FA-4EB1F3972B37}"/>
              </a:ext>
            </a:extLst>
          </p:cNvPr>
          <p:cNvSpPr/>
          <p:nvPr/>
        </p:nvSpPr>
        <p:spPr bwMode="white">
          <a:xfrm>
            <a:off x="8976321" y="4581128"/>
            <a:ext cx="571428" cy="87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1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E4C2B-8044-3958-A6B8-63D10A6517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D2DA1-FD64-036E-9129-2C0E0BD7DCE9}"/>
              </a:ext>
            </a:extLst>
          </p:cNvPr>
          <p:cNvSpPr/>
          <p:nvPr/>
        </p:nvSpPr>
        <p:spPr bwMode="white">
          <a:xfrm>
            <a:off x="4871864" y="1340768"/>
            <a:ext cx="43204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2B9A4-F7B3-B82E-D530-9C0713F94EB9}"/>
              </a:ext>
            </a:extLst>
          </p:cNvPr>
          <p:cNvSpPr/>
          <p:nvPr/>
        </p:nvSpPr>
        <p:spPr bwMode="white">
          <a:xfrm>
            <a:off x="2824761" y="3373689"/>
            <a:ext cx="200000" cy="20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6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10F43-F1AB-7415-55FE-5C544BEA6B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DF4EF-06EF-EACB-EBC0-378862B2461D}"/>
              </a:ext>
            </a:extLst>
          </p:cNvPr>
          <p:cNvSpPr/>
          <p:nvPr/>
        </p:nvSpPr>
        <p:spPr bwMode="white">
          <a:xfrm>
            <a:off x="7339047" y="980677"/>
            <a:ext cx="247619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B2F0A4-2940-B9CC-9B75-79AE71071129}"/>
              </a:ext>
            </a:extLst>
          </p:cNvPr>
          <p:cNvSpPr/>
          <p:nvPr/>
        </p:nvSpPr>
        <p:spPr bwMode="white">
          <a:xfrm>
            <a:off x="8691428" y="1877666"/>
            <a:ext cx="219047" cy="2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F5261A-9994-CD75-7002-67061966F666}"/>
              </a:ext>
            </a:extLst>
          </p:cNvPr>
          <p:cNvSpPr/>
          <p:nvPr/>
        </p:nvSpPr>
        <p:spPr bwMode="white">
          <a:xfrm>
            <a:off x="2272380" y="3141600"/>
            <a:ext cx="380952" cy="28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B000A6-12F9-DCC4-E159-7C78BF5B511E}"/>
              </a:ext>
            </a:extLst>
          </p:cNvPr>
          <p:cNvSpPr/>
          <p:nvPr/>
        </p:nvSpPr>
        <p:spPr bwMode="white">
          <a:xfrm>
            <a:off x="5577142" y="3213607"/>
            <a:ext cx="219047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F0F041-6BEC-E940-C887-523497F04F4E}"/>
              </a:ext>
            </a:extLst>
          </p:cNvPr>
          <p:cNvSpPr/>
          <p:nvPr/>
        </p:nvSpPr>
        <p:spPr bwMode="white">
          <a:xfrm>
            <a:off x="9192344" y="3141600"/>
            <a:ext cx="485333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59930B-5741-7E2A-7F2F-ECB795B9F5AC}"/>
              </a:ext>
            </a:extLst>
          </p:cNvPr>
          <p:cNvSpPr/>
          <p:nvPr/>
        </p:nvSpPr>
        <p:spPr bwMode="white">
          <a:xfrm>
            <a:off x="2272380" y="3662102"/>
            <a:ext cx="228571" cy="2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15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69BCF-C4D6-7880-A3C3-EE9EC3EF5B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4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4F7740-5835-818F-DC10-E61C4C8E3458}"/>
              </a:ext>
            </a:extLst>
          </p:cNvPr>
          <p:cNvSpPr/>
          <p:nvPr/>
        </p:nvSpPr>
        <p:spPr bwMode="white">
          <a:xfrm>
            <a:off x="8377142" y="904259"/>
            <a:ext cx="22857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E26B14-425D-CA6B-24D8-963A297B650C}"/>
              </a:ext>
            </a:extLst>
          </p:cNvPr>
          <p:cNvSpPr/>
          <p:nvPr/>
        </p:nvSpPr>
        <p:spPr bwMode="white">
          <a:xfrm>
            <a:off x="9415238" y="1800317"/>
            <a:ext cx="22857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EB663D-52C4-1138-FBDD-50AD9D7347FF}"/>
              </a:ext>
            </a:extLst>
          </p:cNvPr>
          <p:cNvSpPr/>
          <p:nvPr/>
        </p:nvSpPr>
        <p:spPr bwMode="white">
          <a:xfrm>
            <a:off x="4539047" y="2686842"/>
            <a:ext cx="228571" cy="20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E57A87-17AE-728F-B3A6-D4D0ED319584}"/>
              </a:ext>
            </a:extLst>
          </p:cNvPr>
          <p:cNvSpPr/>
          <p:nvPr/>
        </p:nvSpPr>
        <p:spPr bwMode="white">
          <a:xfrm>
            <a:off x="9415238" y="3645024"/>
            <a:ext cx="304761" cy="30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778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67794-2E6D-0323-087C-362CDB4D9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B9D366-FB22-61FC-75C0-7D81C5E40D46}"/>
              </a:ext>
            </a:extLst>
          </p:cNvPr>
          <p:cNvSpPr/>
          <p:nvPr/>
        </p:nvSpPr>
        <p:spPr bwMode="white">
          <a:xfrm>
            <a:off x="8904312" y="827999"/>
            <a:ext cx="360040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FB4FBA-ED9E-5797-F69B-EE1B0E43F022}"/>
              </a:ext>
            </a:extLst>
          </p:cNvPr>
          <p:cNvSpPr/>
          <p:nvPr/>
        </p:nvSpPr>
        <p:spPr bwMode="white">
          <a:xfrm>
            <a:off x="7691428" y="2077105"/>
            <a:ext cx="200000" cy="20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821AEA-E574-218B-F483-801B689CDD6D}"/>
              </a:ext>
            </a:extLst>
          </p:cNvPr>
          <p:cNvSpPr/>
          <p:nvPr/>
        </p:nvSpPr>
        <p:spPr bwMode="white">
          <a:xfrm>
            <a:off x="4079776" y="3573016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50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2024-08-06T12:07:46Z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