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71" autoAdjust="0"/>
    <p:restoredTop sz="94660"/>
  </p:normalViewPr>
  <p:slideViewPr>
    <p:cSldViewPr showGuides="1">
      <p:cViewPr>
        <p:scale>
          <a:sx n="60" d="100"/>
          <a:sy n="60" d="100"/>
        </p:scale>
        <p:origin x="84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47DB63-86FC-2317-56FE-CE502362F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1238" y="3005190"/>
            <a:ext cx="3209524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9EF851-B0CF-8088-3C5C-783C2F2433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8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1235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E0594-A257-0C96-0414-C40430A3E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371354-FB1E-E0B5-30AD-0D2C317B2619}"/>
              </a:ext>
            </a:extLst>
          </p:cNvPr>
          <p:cNvSpPr/>
          <p:nvPr/>
        </p:nvSpPr>
        <p:spPr bwMode="white">
          <a:xfrm>
            <a:off x="1158095" y="980728"/>
            <a:ext cx="4505857" cy="9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DADBDB-117C-D8D8-07DD-58C90A09394F}"/>
              </a:ext>
            </a:extLst>
          </p:cNvPr>
          <p:cNvSpPr/>
          <p:nvPr/>
        </p:nvSpPr>
        <p:spPr bwMode="white">
          <a:xfrm>
            <a:off x="623391" y="2267198"/>
            <a:ext cx="3496607" cy="933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007C40-6A69-B512-10F4-0DF9ACA6FF5A}"/>
              </a:ext>
            </a:extLst>
          </p:cNvPr>
          <p:cNvSpPr/>
          <p:nvPr/>
        </p:nvSpPr>
        <p:spPr bwMode="white">
          <a:xfrm>
            <a:off x="681904" y="3505763"/>
            <a:ext cx="2333333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3B6E14-6B7B-96E1-06B7-41066A952C87}"/>
              </a:ext>
            </a:extLst>
          </p:cNvPr>
          <p:cNvSpPr/>
          <p:nvPr/>
        </p:nvSpPr>
        <p:spPr bwMode="white">
          <a:xfrm>
            <a:off x="623392" y="4149080"/>
            <a:ext cx="8510440" cy="71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1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34416-98DA-338E-35AF-7D5AA7799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A97EC9-88B2-3BE2-4B73-BB3A3C2CEAB8}"/>
              </a:ext>
            </a:extLst>
          </p:cNvPr>
          <p:cNvSpPr/>
          <p:nvPr/>
        </p:nvSpPr>
        <p:spPr bwMode="white">
          <a:xfrm>
            <a:off x="5159896" y="3350300"/>
            <a:ext cx="3240360" cy="123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C10F87-0665-80E0-A6DF-34427196FED9}"/>
              </a:ext>
            </a:extLst>
          </p:cNvPr>
          <p:cNvSpPr/>
          <p:nvPr/>
        </p:nvSpPr>
        <p:spPr bwMode="white">
          <a:xfrm>
            <a:off x="2423592" y="4591084"/>
            <a:ext cx="4104456" cy="133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1E84F-1012-DE97-B3C9-EF2BF6655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2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8632E-3F8B-ABF8-FAD2-4F0D74FCBD86}"/>
              </a:ext>
            </a:extLst>
          </p:cNvPr>
          <p:cNvSpPr/>
          <p:nvPr/>
        </p:nvSpPr>
        <p:spPr bwMode="white">
          <a:xfrm>
            <a:off x="4853333" y="1266111"/>
            <a:ext cx="580952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36C72-86F3-9AC9-4C3F-96A040C9746A}"/>
              </a:ext>
            </a:extLst>
          </p:cNvPr>
          <p:cNvSpPr/>
          <p:nvPr/>
        </p:nvSpPr>
        <p:spPr bwMode="white">
          <a:xfrm>
            <a:off x="1796190" y="2304246"/>
            <a:ext cx="561904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C16A9-8CDB-8057-85E2-9FFA93F9FEB1}"/>
              </a:ext>
            </a:extLst>
          </p:cNvPr>
          <p:cNvSpPr/>
          <p:nvPr/>
        </p:nvSpPr>
        <p:spPr bwMode="white">
          <a:xfrm>
            <a:off x="2862857" y="4342421"/>
            <a:ext cx="523809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27046B-1808-B0B5-F0BF-8E23DA8638E5}"/>
              </a:ext>
            </a:extLst>
          </p:cNvPr>
          <p:cNvSpPr/>
          <p:nvPr/>
        </p:nvSpPr>
        <p:spPr bwMode="white">
          <a:xfrm>
            <a:off x="8234285" y="4351945"/>
            <a:ext cx="533333" cy="380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665B03-E2B6-FF7E-0937-AFED7FE84EC1}"/>
              </a:ext>
            </a:extLst>
          </p:cNvPr>
          <p:cNvSpPr/>
          <p:nvPr/>
        </p:nvSpPr>
        <p:spPr bwMode="white">
          <a:xfrm>
            <a:off x="2862857" y="5675806"/>
            <a:ext cx="533333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B68094-7871-3847-963E-0D127F255FC9}"/>
              </a:ext>
            </a:extLst>
          </p:cNvPr>
          <p:cNvSpPr/>
          <p:nvPr/>
        </p:nvSpPr>
        <p:spPr bwMode="white">
          <a:xfrm>
            <a:off x="8234285" y="5675806"/>
            <a:ext cx="533333" cy="37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82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91CAF-D400-8F87-CEFE-5E45DF8B9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05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BEC6E4B-58BC-D7E0-97F0-04D7D61861B4}"/>
              </a:ext>
            </a:extLst>
          </p:cNvPr>
          <p:cNvSpPr/>
          <p:nvPr/>
        </p:nvSpPr>
        <p:spPr bwMode="white">
          <a:xfrm>
            <a:off x="1127448" y="3176473"/>
            <a:ext cx="4176464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49A61B7-F400-EFC6-425D-98F846A5C4F5}"/>
              </a:ext>
            </a:extLst>
          </p:cNvPr>
          <p:cNvSpPr/>
          <p:nvPr/>
        </p:nvSpPr>
        <p:spPr bwMode="white">
          <a:xfrm>
            <a:off x="1343472" y="4293094"/>
            <a:ext cx="3096344" cy="115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A2929FF-4238-4E71-6573-3F6E580D92DD}"/>
              </a:ext>
            </a:extLst>
          </p:cNvPr>
          <p:cNvSpPr/>
          <p:nvPr/>
        </p:nvSpPr>
        <p:spPr bwMode="white">
          <a:xfrm>
            <a:off x="1487488" y="5661248"/>
            <a:ext cx="126981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274AB9D-D634-C8BF-D0BD-FD7A1CA9EF4B}"/>
              </a:ext>
            </a:extLst>
          </p:cNvPr>
          <p:cNvSpPr/>
          <p:nvPr/>
        </p:nvSpPr>
        <p:spPr bwMode="white">
          <a:xfrm>
            <a:off x="5951984" y="3141459"/>
            <a:ext cx="3574070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9602F54-CD69-2447-5B2C-D5DF63236D7A}"/>
              </a:ext>
            </a:extLst>
          </p:cNvPr>
          <p:cNvSpPr/>
          <p:nvPr/>
        </p:nvSpPr>
        <p:spPr bwMode="white">
          <a:xfrm>
            <a:off x="6096000" y="4437110"/>
            <a:ext cx="2518815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07A10C2-28A1-8D1B-D957-4928292A1259}"/>
              </a:ext>
            </a:extLst>
          </p:cNvPr>
          <p:cNvSpPr/>
          <p:nvPr/>
        </p:nvSpPr>
        <p:spPr bwMode="white">
          <a:xfrm>
            <a:off x="6096000" y="5583593"/>
            <a:ext cx="2232248" cy="100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31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5F0F7-280F-455E-999C-4A639CDDA6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8872D14-0B8A-8169-07AC-95792137B9A1}"/>
              </a:ext>
            </a:extLst>
          </p:cNvPr>
          <p:cNvSpPr/>
          <p:nvPr/>
        </p:nvSpPr>
        <p:spPr bwMode="white">
          <a:xfrm>
            <a:off x="551384" y="2420886"/>
            <a:ext cx="3358046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53A4F9D-02E6-C4F4-F039-D07800A6A248}"/>
              </a:ext>
            </a:extLst>
          </p:cNvPr>
          <p:cNvSpPr/>
          <p:nvPr/>
        </p:nvSpPr>
        <p:spPr bwMode="white">
          <a:xfrm>
            <a:off x="551384" y="3573016"/>
            <a:ext cx="242194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190254A-B95C-6132-39A8-1C6ABFF9EC06}"/>
              </a:ext>
            </a:extLst>
          </p:cNvPr>
          <p:cNvSpPr/>
          <p:nvPr/>
        </p:nvSpPr>
        <p:spPr bwMode="white">
          <a:xfrm>
            <a:off x="623392" y="4725144"/>
            <a:ext cx="1269814" cy="58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653A0A0-F2F4-E152-D135-A81288C3DB76}"/>
              </a:ext>
            </a:extLst>
          </p:cNvPr>
          <p:cNvSpPr/>
          <p:nvPr/>
        </p:nvSpPr>
        <p:spPr bwMode="white">
          <a:xfrm>
            <a:off x="5159896" y="2348878"/>
            <a:ext cx="5256584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18C2E00-E6FA-A0DC-9112-198DEC6C266B}"/>
              </a:ext>
            </a:extLst>
          </p:cNvPr>
          <p:cNvSpPr/>
          <p:nvPr/>
        </p:nvSpPr>
        <p:spPr bwMode="white">
          <a:xfrm>
            <a:off x="5157196" y="3786778"/>
            <a:ext cx="2306956" cy="57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529DD27-1685-D47E-C855-B8EEF6D0FACB}"/>
              </a:ext>
            </a:extLst>
          </p:cNvPr>
          <p:cNvSpPr/>
          <p:nvPr/>
        </p:nvSpPr>
        <p:spPr bwMode="white">
          <a:xfrm>
            <a:off x="4922194" y="4653136"/>
            <a:ext cx="1749870" cy="65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38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859B8-9478-6F6E-D830-201CFFA51D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64396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3F8D20-2FBC-29F4-2094-BD50D3CF49EA}"/>
              </a:ext>
            </a:extLst>
          </p:cNvPr>
          <p:cNvSpPr/>
          <p:nvPr/>
        </p:nvSpPr>
        <p:spPr bwMode="white">
          <a:xfrm>
            <a:off x="3854659" y="2952521"/>
            <a:ext cx="1198212" cy="3061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8B6421E-56C9-E14E-DC48-98AA43AEF9BB}"/>
              </a:ext>
            </a:extLst>
          </p:cNvPr>
          <p:cNvCxnSpPr>
            <a:cxnSpLocks/>
          </p:cNvCxnSpPr>
          <p:nvPr/>
        </p:nvCxnSpPr>
        <p:spPr>
          <a:xfrm>
            <a:off x="3966669" y="3212976"/>
            <a:ext cx="977203" cy="2801357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CC98B89-A9B2-B00A-EDFE-BEB19FB3B2A2}"/>
              </a:ext>
            </a:extLst>
          </p:cNvPr>
          <p:cNvCxnSpPr>
            <a:cxnSpLocks/>
          </p:cNvCxnSpPr>
          <p:nvPr/>
        </p:nvCxnSpPr>
        <p:spPr>
          <a:xfrm flipV="1">
            <a:off x="3939840" y="2952521"/>
            <a:ext cx="1004032" cy="153090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E5C9C20-7D01-9DBD-51B0-55F62BD425CB}"/>
              </a:ext>
            </a:extLst>
          </p:cNvPr>
          <p:cNvCxnSpPr>
            <a:cxnSpLocks/>
          </p:cNvCxnSpPr>
          <p:nvPr/>
        </p:nvCxnSpPr>
        <p:spPr>
          <a:xfrm flipV="1">
            <a:off x="3939840" y="4499095"/>
            <a:ext cx="1004032" cy="153090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94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AE055-9CA1-B15A-66F6-CB7EC9154B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27775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52F6F-4660-2666-A0EA-244730111F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24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CB80D7-C9C9-FE1D-802B-8F21066EBBF9}"/>
              </a:ext>
            </a:extLst>
          </p:cNvPr>
          <p:cNvSpPr/>
          <p:nvPr/>
        </p:nvSpPr>
        <p:spPr bwMode="white">
          <a:xfrm>
            <a:off x="3071664" y="1988840"/>
            <a:ext cx="41764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77FA9B9-2EA7-A3CC-EF6C-E60EBBCC49DA}"/>
              </a:ext>
            </a:extLst>
          </p:cNvPr>
          <p:cNvSpPr/>
          <p:nvPr/>
        </p:nvSpPr>
        <p:spPr bwMode="white">
          <a:xfrm>
            <a:off x="2999656" y="2644370"/>
            <a:ext cx="3240360" cy="114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50FBC49-4C66-AB26-FB51-7CF2DACA0FD5}"/>
              </a:ext>
            </a:extLst>
          </p:cNvPr>
          <p:cNvSpPr/>
          <p:nvPr/>
        </p:nvSpPr>
        <p:spPr bwMode="white">
          <a:xfrm>
            <a:off x="839416" y="3861048"/>
            <a:ext cx="2196462" cy="7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0C9B79D-66DC-2D10-9F3D-78701984211B}"/>
              </a:ext>
            </a:extLst>
          </p:cNvPr>
          <p:cNvSpPr/>
          <p:nvPr/>
        </p:nvSpPr>
        <p:spPr bwMode="white">
          <a:xfrm>
            <a:off x="672000" y="4869160"/>
            <a:ext cx="1967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9636316-D0BF-C783-439F-DDBE5CA30812}"/>
              </a:ext>
            </a:extLst>
          </p:cNvPr>
          <p:cNvSpPr/>
          <p:nvPr/>
        </p:nvSpPr>
        <p:spPr bwMode="white">
          <a:xfrm>
            <a:off x="623392" y="5652535"/>
            <a:ext cx="2399664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89E3970-A685-AD85-225B-01BE2A102F21}"/>
              </a:ext>
            </a:extLst>
          </p:cNvPr>
          <p:cNvSpPr/>
          <p:nvPr/>
        </p:nvSpPr>
        <p:spPr bwMode="white">
          <a:xfrm>
            <a:off x="623392" y="6165304"/>
            <a:ext cx="50405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49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9715E-083D-E82C-9CAC-C8B395229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687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CF0857D-6BF1-AE07-3D41-92F55BBFB0A8}"/>
              </a:ext>
            </a:extLst>
          </p:cNvPr>
          <p:cNvSpPr/>
          <p:nvPr/>
        </p:nvSpPr>
        <p:spPr bwMode="white">
          <a:xfrm>
            <a:off x="1343472" y="4221088"/>
            <a:ext cx="61926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8D5EEB0-6193-5ADD-3195-7E8CE5649563}"/>
              </a:ext>
            </a:extLst>
          </p:cNvPr>
          <p:cNvSpPr/>
          <p:nvPr/>
        </p:nvSpPr>
        <p:spPr bwMode="white">
          <a:xfrm>
            <a:off x="1199456" y="5229200"/>
            <a:ext cx="74888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7EA5D4D-1A6B-11A4-AA2E-B04679491354}"/>
              </a:ext>
            </a:extLst>
          </p:cNvPr>
          <p:cNvSpPr/>
          <p:nvPr/>
        </p:nvSpPr>
        <p:spPr bwMode="white">
          <a:xfrm>
            <a:off x="983432" y="6237312"/>
            <a:ext cx="56886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16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2024-08-07T13:04:34Z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