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63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7D1EFC-EB94-E771-E242-A877120566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21228"/>
            <a:ext cx="12000656" cy="119646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531AA-88EA-FB0F-B203-448C94BC19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2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A573A9-DDCF-79D0-F92C-15FA64A676E0}"/>
              </a:ext>
            </a:extLst>
          </p:cNvPr>
          <p:cNvSpPr/>
          <p:nvPr/>
        </p:nvSpPr>
        <p:spPr bwMode="white">
          <a:xfrm>
            <a:off x="720000" y="2132856"/>
            <a:ext cx="3039015" cy="56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0997CA-1379-C0AD-4EFD-EE095F40A683}"/>
              </a:ext>
            </a:extLst>
          </p:cNvPr>
          <p:cNvSpPr/>
          <p:nvPr/>
        </p:nvSpPr>
        <p:spPr bwMode="white">
          <a:xfrm>
            <a:off x="720000" y="2793176"/>
            <a:ext cx="2351664" cy="56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61B23B-B7F1-92FE-0498-929AE364EB86}"/>
              </a:ext>
            </a:extLst>
          </p:cNvPr>
          <p:cNvSpPr/>
          <p:nvPr/>
        </p:nvSpPr>
        <p:spPr bwMode="white">
          <a:xfrm>
            <a:off x="720000" y="3484750"/>
            <a:ext cx="5376000" cy="3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41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3F9C2-0DD6-0763-4F22-9B9E16A4F4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01388-F6BF-E71F-60B8-B9E6A951B6EF}"/>
              </a:ext>
            </a:extLst>
          </p:cNvPr>
          <p:cNvSpPr/>
          <p:nvPr/>
        </p:nvSpPr>
        <p:spPr bwMode="white">
          <a:xfrm>
            <a:off x="3434285" y="1485407"/>
            <a:ext cx="314285" cy="1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A32A59-0CEF-3C89-67CE-6F76B3E17C43}"/>
              </a:ext>
            </a:extLst>
          </p:cNvPr>
          <p:cNvSpPr/>
          <p:nvPr/>
        </p:nvSpPr>
        <p:spPr bwMode="white">
          <a:xfrm>
            <a:off x="6386666" y="1485407"/>
            <a:ext cx="200000" cy="1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E750B6-8398-69BD-1178-F87D9E918343}"/>
              </a:ext>
            </a:extLst>
          </p:cNvPr>
          <p:cNvSpPr/>
          <p:nvPr/>
        </p:nvSpPr>
        <p:spPr bwMode="white">
          <a:xfrm>
            <a:off x="6520000" y="1942735"/>
            <a:ext cx="314284" cy="1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68FCF0-D30D-EF75-2054-A2B1B40D108F}"/>
              </a:ext>
            </a:extLst>
          </p:cNvPr>
          <p:cNvSpPr/>
          <p:nvPr/>
        </p:nvSpPr>
        <p:spPr bwMode="white">
          <a:xfrm>
            <a:off x="9234286" y="1844825"/>
            <a:ext cx="314284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325E8E-3D5E-CCB4-5F7D-9FD3AA52FF77}"/>
              </a:ext>
            </a:extLst>
          </p:cNvPr>
          <p:cNvSpPr/>
          <p:nvPr/>
        </p:nvSpPr>
        <p:spPr bwMode="white">
          <a:xfrm>
            <a:off x="8062857" y="2847864"/>
            <a:ext cx="323809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BF0990-8952-1E68-E289-29C01269BDF4}"/>
              </a:ext>
            </a:extLst>
          </p:cNvPr>
          <p:cNvSpPr/>
          <p:nvPr/>
        </p:nvSpPr>
        <p:spPr bwMode="white">
          <a:xfrm>
            <a:off x="6900952" y="3314719"/>
            <a:ext cx="2580951" cy="47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2A3A90-4F78-4C56-8ED7-813553AED693}"/>
              </a:ext>
            </a:extLst>
          </p:cNvPr>
          <p:cNvSpPr/>
          <p:nvPr/>
        </p:nvSpPr>
        <p:spPr bwMode="white">
          <a:xfrm>
            <a:off x="2710476" y="4515205"/>
            <a:ext cx="695238" cy="2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86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F340F2-5586-398C-0084-EBB43242A0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4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78008D-CC81-8EBF-9B46-38D04F0DFED6}"/>
              </a:ext>
            </a:extLst>
          </p:cNvPr>
          <p:cNvSpPr/>
          <p:nvPr/>
        </p:nvSpPr>
        <p:spPr bwMode="white">
          <a:xfrm>
            <a:off x="3647728" y="1412776"/>
            <a:ext cx="360039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F9EFF0-ADA1-2231-889B-22250B46CC46}"/>
              </a:ext>
            </a:extLst>
          </p:cNvPr>
          <p:cNvSpPr/>
          <p:nvPr/>
        </p:nvSpPr>
        <p:spPr bwMode="white">
          <a:xfrm>
            <a:off x="10776520" y="4005064"/>
            <a:ext cx="36003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21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2873AA-85BB-385E-7788-C83D511279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9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D64CC4-40DC-EEEE-6054-25CBEBDE0FE4}"/>
              </a:ext>
            </a:extLst>
          </p:cNvPr>
          <p:cNvSpPr/>
          <p:nvPr/>
        </p:nvSpPr>
        <p:spPr bwMode="white">
          <a:xfrm>
            <a:off x="5253333" y="827999"/>
            <a:ext cx="266603" cy="368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428737-8A8C-1537-6D8F-501DDB0888CB}"/>
              </a:ext>
            </a:extLst>
          </p:cNvPr>
          <p:cNvSpPr/>
          <p:nvPr/>
        </p:nvSpPr>
        <p:spPr bwMode="white">
          <a:xfrm>
            <a:off x="4986730" y="3573016"/>
            <a:ext cx="266603" cy="368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79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D81CA1-EB8D-61A5-D58A-780C20ABD1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4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F74930E-31F5-06AE-BB47-5B8DEDC1254D}"/>
              </a:ext>
            </a:extLst>
          </p:cNvPr>
          <p:cNvSpPr/>
          <p:nvPr/>
        </p:nvSpPr>
        <p:spPr bwMode="white">
          <a:xfrm>
            <a:off x="1055440" y="2132856"/>
            <a:ext cx="2160240" cy="59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EB5047E-676B-245E-985B-78ECE1413305}"/>
              </a:ext>
            </a:extLst>
          </p:cNvPr>
          <p:cNvSpPr/>
          <p:nvPr/>
        </p:nvSpPr>
        <p:spPr bwMode="white">
          <a:xfrm>
            <a:off x="1055440" y="2852935"/>
            <a:ext cx="864096" cy="61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37B1F51-478E-6986-0D70-0D829FC3A7D2}"/>
              </a:ext>
            </a:extLst>
          </p:cNvPr>
          <p:cNvSpPr/>
          <p:nvPr/>
        </p:nvSpPr>
        <p:spPr bwMode="white">
          <a:xfrm>
            <a:off x="3935760" y="2240868"/>
            <a:ext cx="2376264" cy="3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E587C5B-10E4-9DF9-C62B-114297F91BD6}"/>
              </a:ext>
            </a:extLst>
          </p:cNvPr>
          <p:cNvSpPr/>
          <p:nvPr/>
        </p:nvSpPr>
        <p:spPr bwMode="white">
          <a:xfrm>
            <a:off x="3935760" y="2974726"/>
            <a:ext cx="1080120" cy="3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7BFD378-04C6-0643-E617-F849C4C33E06}"/>
              </a:ext>
            </a:extLst>
          </p:cNvPr>
          <p:cNvSpPr/>
          <p:nvPr/>
        </p:nvSpPr>
        <p:spPr bwMode="white">
          <a:xfrm>
            <a:off x="7176120" y="2132856"/>
            <a:ext cx="3096344" cy="59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6DACCD2-50D4-7E6A-CABD-C000A29B379F}"/>
              </a:ext>
            </a:extLst>
          </p:cNvPr>
          <p:cNvSpPr/>
          <p:nvPr/>
        </p:nvSpPr>
        <p:spPr bwMode="white">
          <a:xfrm>
            <a:off x="7208848" y="2974726"/>
            <a:ext cx="759359" cy="37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5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35458-ECD3-949E-5C00-1EC53EF333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3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60F2F1-2B04-C21B-ACF7-B811E9F48357}"/>
              </a:ext>
            </a:extLst>
          </p:cNvPr>
          <p:cNvSpPr/>
          <p:nvPr/>
        </p:nvSpPr>
        <p:spPr bwMode="white">
          <a:xfrm>
            <a:off x="1634285" y="3011985"/>
            <a:ext cx="1609523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554AF1-2EC9-CE57-FE7A-0F5A147124C0}"/>
              </a:ext>
            </a:extLst>
          </p:cNvPr>
          <p:cNvSpPr/>
          <p:nvPr/>
        </p:nvSpPr>
        <p:spPr bwMode="white">
          <a:xfrm>
            <a:off x="1443809" y="3422079"/>
            <a:ext cx="1247619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BEE7CE-6A55-FAF1-8E28-A9EF8B9277E3}"/>
              </a:ext>
            </a:extLst>
          </p:cNvPr>
          <p:cNvSpPr/>
          <p:nvPr/>
        </p:nvSpPr>
        <p:spPr bwMode="white">
          <a:xfrm>
            <a:off x="1443809" y="3851246"/>
            <a:ext cx="1019047" cy="181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DCE22C2-984A-67F5-5295-56F5B8C8C1A6}"/>
              </a:ext>
            </a:extLst>
          </p:cNvPr>
          <p:cNvSpPr/>
          <p:nvPr/>
        </p:nvSpPr>
        <p:spPr bwMode="white">
          <a:xfrm>
            <a:off x="7329523" y="3011985"/>
            <a:ext cx="1619047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12D54E-0B2A-E0B6-70E9-79FC1E196160}"/>
              </a:ext>
            </a:extLst>
          </p:cNvPr>
          <p:cNvSpPr/>
          <p:nvPr/>
        </p:nvSpPr>
        <p:spPr bwMode="white">
          <a:xfrm>
            <a:off x="7148571" y="3422079"/>
            <a:ext cx="1352380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ED5659D-5244-0FC5-F125-04ED473C5D24}"/>
              </a:ext>
            </a:extLst>
          </p:cNvPr>
          <p:cNvSpPr/>
          <p:nvPr/>
        </p:nvSpPr>
        <p:spPr bwMode="white">
          <a:xfrm>
            <a:off x="7148571" y="3832172"/>
            <a:ext cx="1238095" cy="2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323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2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A8816-7B24-9108-C87D-77A92BA5C0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82415B-C03A-C349-D913-CF1A4BAF748A}"/>
              </a:ext>
            </a:extLst>
          </p:cNvPr>
          <p:cNvSpPr/>
          <p:nvPr/>
        </p:nvSpPr>
        <p:spPr bwMode="white">
          <a:xfrm>
            <a:off x="1405714" y="2610140"/>
            <a:ext cx="2066666" cy="209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9FD162-6A05-A0C9-2380-115B0185AFAA}"/>
              </a:ext>
            </a:extLst>
          </p:cNvPr>
          <p:cNvSpPr/>
          <p:nvPr/>
        </p:nvSpPr>
        <p:spPr bwMode="white">
          <a:xfrm>
            <a:off x="1405714" y="3048528"/>
            <a:ext cx="1609523" cy="41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AEF453-92BD-9E27-75E7-0A91A9FADC0B}"/>
              </a:ext>
            </a:extLst>
          </p:cNvPr>
          <p:cNvSpPr/>
          <p:nvPr/>
        </p:nvSpPr>
        <p:spPr bwMode="white">
          <a:xfrm>
            <a:off x="1415238" y="3677519"/>
            <a:ext cx="4876190" cy="2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05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519CF-5746-B8F6-4D36-105C3826C9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A88951-2711-F1A6-0424-DA4CBEBEDE4C}"/>
              </a:ext>
            </a:extLst>
          </p:cNvPr>
          <p:cNvSpPr/>
          <p:nvPr/>
        </p:nvSpPr>
        <p:spPr bwMode="white">
          <a:xfrm>
            <a:off x="977142" y="2676090"/>
            <a:ext cx="2619047" cy="20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2D743F-A9C0-8D60-3F7B-D3AA67E8FE92}"/>
              </a:ext>
            </a:extLst>
          </p:cNvPr>
          <p:cNvSpPr/>
          <p:nvPr/>
        </p:nvSpPr>
        <p:spPr bwMode="white">
          <a:xfrm>
            <a:off x="986666" y="3085718"/>
            <a:ext cx="2390476" cy="20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80273A-1633-E953-EE92-3A6439478410}"/>
              </a:ext>
            </a:extLst>
          </p:cNvPr>
          <p:cNvSpPr/>
          <p:nvPr/>
        </p:nvSpPr>
        <p:spPr bwMode="white">
          <a:xfrm>
            <a:off x="977142" y="3485820"/>
            <a:ext cx="1657142" cy="219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835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5D20D-6123-0073-1CAC-D0DFB79DD6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25E873-6E34-6924-0D8E-E68BABC1E2F9}"/>
              </a:ext>
            </a:extLst>
          </p:cNvPr>
          <p:cNvSpPr/>
          <p:nvPr/>
        </p:nvSpPr>
        <p:spPr bwMode="white">
          <a:xfrm>
            <a:off x="911424" y="1700809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A58483-D94C-94C1-174F-605CE92CF621}"/>
              </a:ext>
            </a:extLst>
          </p:cNvPr>
          <p:cNvSpPr/>
          <p:nvPr/>
        </p:nvSpPr>
        <p:spPr bwMode="white">
          <a:xfrm>
            <a:off x="977142" y="2420888"/>
            <a:ext cx="288661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9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2024-08-08T08:02:51Z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