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2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80" autoAdjust="0"/>
    <p:restoredTop sz="94660"/>
  </p:normalViewPr>
  <p:slideViewPr>
    <p:cSldViewPr showGuides="1">
      <p:cViewPr varScale="1">
        <p:scale>
          <a:sx n="64" d="100"/>
          <a:sy n="64" d="100"/>
        </p:scale>
        <p:origin x="48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6CAAB6B-E515-6928-C570-5DC8C4F60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8381" y="2971857"/>
            <a:ext cx="8495238" cy="9142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F7C70-ABB5-7E5E-C076-97F5EF87C5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3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57FEA2-20E3-F1A2-5227-B49FD210B5FE}"/>
              </a:ext>
            </a:extLst>
          </p:cNvPr>
          <p:cNvSpPr/>
          <p:nvPr/>
        </p:nvSpPr>
        <p:spPr bwMode="white">
          <a:xfrm>
            <a:off x="5139047" y="1380905"/>
            <a:ext cx="228571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463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E23E3C-F513-0790-FE08-5C47FA256F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11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75A85E-E85C-CA19-476A-322B07FEA9F6}"/>
              </a:ext>
            </a:extLst>
          </p:cNvPr>
          <p:cNvSpPr/>
          <p:nvPr/>
        </p:nvSpPr>
        <p:spPr bwMode="white">
          <a:xfrm>
            <a:off x="3243809" y="1448056"/>
            <a:ext cx="228571" cy="20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023E53-6BE2-C647-DAC6-7440A537CDEE}"/>
              </a:ext>
            </a:extLst>
          </p:cNvPr>
          <p:cNvSpPr/>
          <p:nvPr/>
        </p:nvSpPr>
        <p:spPr bwMode="white">
          <a:xfrm>
            <a:off x="9805714" y="3460860"/>
            <a:ext cx="200000" cy="20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2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5C4DB4-40D6-8599-B96B-872C566B47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1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0A5F05-218E-1804-9482-B3DC1895E562}"/>
              </a:ext>
            </a:extLst>
          </p:cNvPr>
          <p:cNvSpPr/>
          <p:nvPr/>
        </p:nvSpPr>
        <p:spPr bwMode="white">
          <a:xfrm>
            <a:off x="5375920" y="828000"/>
            <a:ext cx="432047" cy="58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FD20D5D-60A3-8A38-0AF4-906646D0AA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28596"/>
            <a:ext cx="10800000" cy="3420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ECE646-6694-498E-290E-2708FB4F6773}"/>
              </a:ext>
            </a:extLst>
          </p:cNvPr>
          <p:cNvSpPr/>
          <p:nvPr/>
        </p:nvSpPr>
        <p:spPr bwMode="white">
          <a:xfrm>
            <a:off x="5177142" y="3490961"/>
            <a:ext cx="219047" cy="209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30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ADB001-11DE-55CA-5484-F2C573863F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2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D4ED92-622D-F60A-7CC0-9443A52DBFCD}"/>
              </a:ext>
            </a:extLst>
          </p:cNvPr>
          <p:cNvSpPr/>
          <p:nvPr/>
        </p:nvSpPr>
        <p:spPr bwMode="white">
          <a:xfrm>
            <a:off x="9480376" y="908720"/>
            <a:ext cx="36003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3796D6-2618-D103-A161-F50DFFF16889}"/>
              </a:ext>
            </a:extLst>
          </p:cNvPr>
          <p:cNvSpPr/>
          <p:nvPr/>
        </p:nvSpPr>
        <p:spPr bwMode="white">
          <a:xfrm>
            <a:off x="6096000" y="2204864"/>
            <a:ext cx="360039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193D5E2-C2D7-5D7F-CB5B-F37F31C23F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9040"/>
            <a:ext cx="10800000" cy="211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53F73F-BF4A-7F8F-C463-9C5EB2420B88}"/>
              </a:ext>
            </a:extLst>
          </p:cNvPr>
          <p:cNvSpPr/>
          <p:nvPr/>
        </p:nvSpPr>
        <p:spPr bwMode="white">
          <a:xfrm>
            <a:off x="1775520" y="4293096"/>
            <a:ext cx="360040" cy="382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8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3BC9AB-AD3A-4991-3998-6AB2098582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1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D35183-D2CA-0BE7-6204-994A9B3A5538}"/>
              </a:ext>
            </a:extLst>
          </p:cNvPr>
          <p:cNvSpPr/>
          <p:nvPr/>
        </p:nvSpPr>
        <p:spPr bwMode="white">
          <a:xfrm>
            <a:off x="7300952" y="885318"/>
            <a:ext cx="209523" cy="20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9A0F80-132B-5E86-2628-AC105852CD42}"/>
              </a:ext>
            </a:extLst>
          </p:cNvPr>
          <p:cNvSpPr/>
          <p:nvPr/>
        </p:nvSpPr>
        <p:spPr bwMode="white">
          <a:xfrm>
            <a:off x="7091428" y="2213217"/>
            <a:ext cx="247619" cy="20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25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BCE5AD-71A6-9F21-5C51-ED72403C0D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3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0A2CBE-B05C-05E3-BF91-3B71BF52DF65}"/>
              </a:ext>
            </a:extLst>
          </p:cNvPr>
          <p:cNvSpPr/>
          <p:nvPr/>
        </p:nvSpPr>
        <p:spPr bwMode="white">
          <a:xfrm>
            <a:off x="1386666" y="2219700"/>
            <a:ext cx="1933333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0FF363-973E-4344-D228-439A84479757}"/>
              </a:ext>
            </a:extLst>
          </p:cNvPr>
          <p:cNvSpPr/>
          <p:nvPr/>
        </p:nvSpPr>
        <p:spPr bwMode="white">
          <a:xfrm>
            <a:off x="1343472" y="2598409"/>
            <a:ext cx="3428570" cy="612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3520C6-7C73-9D0E-7101-6A745B5A6530}"/>
              </a:ext>
            </a:extLst>
          </p:cNvPr>
          <p:cNvSpPr/>
          <p:nvPr/>
        </p:nvSpPr>
        <p:spPr bwMode="white">
          <a:xfrm>
            <a:off x="1405714" y="3392160"/>
            <a:ext cx="2333333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09DE9C-1DB4-B3A8-EED1-F9B5C4AF7B1C}"/>
              </a:ext>
            </a:extLst>
          </p:cNvPr>
          <p:cNvSpPr/>
          <p:nvPr/>
        </p:nvSpPr>
        <p:spPr bwMode="white">
          <a:xfrm>
            <a:off x="1405714" y="3840173"/>
            <a:ext cx="3428571" cy="2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66761FB-C71E-00FF-F6A4-1601F3331C9B}"/>
              </a:ext>
            </a:extLst>
          </p:cNvPr>
          <p:cNvSpPr/>
          <p:nvPr/>
        </p:nvSpPr>
        <p:spPr bwMode="white">
          <a:xfrm>
            <a:off x="1386666" y="4259590"/>
            <a:ext cx="4542857" cy="25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82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AB5252-074D-A816-8E1B-F1CECAAB6E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4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95DCED-BD74-8E1A-F5EE-083972A6E197}"/>
              </a:ext>
            </a:extLst>
          </p:cNvPr>
          <p:cNvSpPr/>
          <p:nvPr/>
        </p:nvSpPr>
        <p:spPr bwMode="white">
          <a:xfrm>
            <a:off x="996190" y="1791888"/>
            <a:ext cx="3123809" cy="25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0A35DB-AC63-CE9E-4A88-6A6BFD5AFB88}"/>
              </a:ext>
            </a:extLst>
          </p:cNvPr>
          <p:cNvSpPr/>
          <p:nvPr/>
        </p:nvSpPr>
        <p:spPr bwMode="white">
          <a:xfrm>
            <a:off x="986666" y="2202256"/>
            <a:ext cx="2445038" cy="572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92BC4B-8E5C-CCEB-8606-848DCC382BA3}"/>
              </a:ext>
            </a:extLst>
          </p:cNvPr>
          <p:cNvSpPr/>
          <p:nvPr/>
        </p:nvSpPr>
        <p:spPr bwMode="white">
          <a:xfrm>
            <a:off x="1847528" y="2927559"/>
            <a:ext cx="1243900" cy="64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8C2DBF-760E-87F9-56E6-B360AF99949B}"/>
              </a:ext>
            </a:extLst>
          </p:cNvPr>
          <p:cNvSpPr/>
          <p:nvPr/>
        </p:nvSpPr>
        <p:spPr bwMode="white">
          <a:xfrm>
            <a:off x="2205714" y="3729210"/>
            <a:ext cx="885714" cy="200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42A2E1C-1838-A32A-0FBC-46D3C098E495}"/>
              </a:ext>
            </a:extLst>
          </p:cNvPr>
          <p:cNvSpPr/>
          <p:nvPr/>
        </p:nvSpPr>
        <p:spPr bwMode="white">
          <a:xfrm>
            <a:off x="996190" y="4149123"/>
            <a:ext cx="3047619" cy="24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71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55AD21-5FBC-8C9C-2331-8D51BD6EE7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6F5074-C071-6034-6E35-972670FDF974}"/>
              </a:ext>
            </a:extLst>
          </p:cNvPr>
          <p:cNvSpPr/>
          <p:nvPr/>
        </p:nvSpPr>
        <p:spPr bwMode="white">
          <a:xfrm>
            <a:off x="1253333" y="1780647"/>
            <a:ext cx="4447619" cy="25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52EBD4-3FCE-D8BA-E085-18E751B24394}"/>
              </a:ext>
            </a:extLst>
          </p:cNvPr>
          <p:cNvSpPr/>
          <p:nvPr/>
        </p:nvSpPr>
        <p:spPr bwMode="white">
          <a:xfrm>
            <a:off x="1034285" y="2256971"/>
            <a:ext cx="1647619" cy="20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EF8C39-3CAE-F667-9B3B-1E25A94FF6C6}"/>
              </a:ext>
            </a:extLst>
          </p:cNvPr>
          <p:cNvSpPr/>
          <p:nvPr/>
        </p:nvSpPr>
        <p:spPr bwMode="white">
          <a:xfrm>
            <a:off x="1034285" y="2666610"/>
            <a:ext cx="1209523" cy="25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491947-199A-2A73-3D7F-CB41713B9977}"/>
              </a:ext>
            </a:extLst>
          </p:cNvPr>
          <p:cNvSpPr/>
          <p:nvPr/>
        </p:nvSpPr>
        <p:spPr bwMode="white">
          <a:xfrm>
            <a:off x="1005714" y="3104829"/>
            <a:ext cx="3028571" cy="25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72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2024-08-06T12:52:01Z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