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5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ECB895-ABDE-BBF8-630E-61C16BD71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762" y="2248047"/>
            <a:ext cx="6790476" cy="23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E5252-A09A-95D6-C427-4B391EEBA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F4BD9B-F86C-D28B-CA65-2C6C2C9E2FF4}"/>
              </a:ext>
            </a:extLst>
          </p:cNvPr>
          <p:cNvSpPr/>
          <p:nvPr/>
        </p:nvSpPr>
        <p:spPr bwMode="white">
          <a:xfrm>
            <a:off x="1487488" y="3046177"/>
            <a:ext cx="6696744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53593A-650F-1719-71F4-722231E50A50}"/>
              </a:ext>
            </a:extLst>
          </p:cNvPr>
          <p:cNvSpPr/>
          <p:nvPr/>
        </p:nvSpPr>
        <p:spPr bwMode="white">
          <a:xfrm>
            <a:off x="1473293" y="4005064"/>
            <a:ext cx="5486803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1AB10E-3E6C-DF90-5EB5-3E8FE66D0663}"/>
              </a:ext>
            </a:extLst>
          </p:cNvPr>
          <p:cNvSpPr/>
          <p:nvPr/>
        </p:nvSpPr>
        <p:spPr bwMode="white">
          <a:xfrm>
            <a:off x="1487488" y="4967611"/>
            <a:ext cx="7776864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75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D8A4D-833E-C18F-6C75-0FB8C8787C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43678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655A0-6AA7-CEC3-36D6-7B0E99323F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BC57808-0EF0-3F52-1EA5-F5CE71808C9E}"/>
              </a:ext>
            </a:extLst>
          </p:cNvPr>
          <p:cNvSpPr/>
          <p:nvPr/>
        </p:nvSpPr>
        <p:spPr bwMode="white">
          <a:xfrm>
            <a:off x="695400" y="971472"/>
            <a:ext cx="6888168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9BFF786-252A-CE0D-C2D0-F1D2AA2D4542}"/>
              </a:ext>
            </a:extLst>
          </p:cNvPr>
          <p:cNvSpPr/>
          <p:nvPr/>
        </p:nvSpPr>
        <p:spPr bwMode="white">
          <a:xfrm>
            <a:off x="551384" y="1988840"/>
            <a:ext cx="59766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CDB715C-9EAF-45E0-84C5-7B8EA2DCE523}"/>
              </a:ext>
            </a:extLst>
          </p:cNvPr>
          <p:cNvSpPr/>
          <p:nvPr/>
        </p:nvSpPr>
        <p:spPr bwMode="white">
          <a:xfrm>
            <a:off x="654862" y="3357263"/>
            <a:ext cx="10265674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B4ACF6F-6DED-A08C-40E0-768DDC7AB200}"/>
              </a:ext>
            </a:extLst>
          </p:cNvPr>
          <p:cNvSpPr/>
          <p:nvPr/>
        </p:nvSpPr>
        <p:spPr bwMode="white">
          <a:xfrm>
            <a:off x="654862" y="4266381"/>
            <a:ext cx="733333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C309796-F35A-9949-8EC1-7126D23B9C9F}"/>
              </a:ext>
            </a:extLst>
          </p:cNvPr>
          <p:cNvSpPr/>
          <p:nvPr/>
        </p:nvSpPr>
        <p:spPr bwMode="white">
          <a:xfrm>
            <a:off x="1412795" y="4234275"/>
            <a:ext cx="9507741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8092198-8180-3FD9-9F25-40F42EF74721}"/>
              </a:ext>
            </a:extLst>
          </p:cNvPr>
          <p:cNvSpPr/>
          <p:nvPr/>
        </p:nvSpPr>
        <p:spPr bwMode="white">
          <a:xfrm>
            <a:off x="579217" y="5192619"/>
            <a:ext cx="1268311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79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703388-1A55-E781-EA87-23A3849E89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4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3D583A-FD0B-8696-3467-4823129E43E5}"/>
              </a:ext>
            </a:extLst>
          </p:cNvPr>
          <p:cNvSpPr/>
          <p:nvPr/>
        </p:nvSpPr>
        <p:spPr bwMode="white">
          <a:xfrm>
            <a:off x="5231904" y="4581128"/>
            <a:ext cx="1584176" cy="73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F76DA-A11B-9B76-6DD4-8515D41B54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C5D3F-A333-FD18-4507-81CFA9987764}"/>
              </a:ext>
            </a:extLst>
          </p:cNvPr>
          <p:cNvSpPr/>
          <p:nvPr/>
        </p:nvSpPr>
        <p:spPr bwMode="white">
          <a:xfrm>
            <a:off x="4062857" y="2171271"/>
            <a:ext cx="295238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7C64F7-ACBB-8D66-A73B-D0D8C9633613}"/>
              </a:ext>
            </a:extLst>
          </p:cNvPr>
          <p:cNvSpPr/>
          <p:nvPr/>
        </p:nvSpPr>
        <p:spPr bwMode="white">
          <a:xfrm>
            <a:off x="1786666" y="3181108"/>
            <a:ext cx="304761" cy="37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88FB6-265C-1E5F-4B38-6765FD02441A}"/>
              </a:ext>
            </a:extLst>
          </p:cNvPr>
          <p:cNvSpPr/>
          <p:nvPr/>
        </p:nvSpPr>
        <p:spPr bwMode="white">
          <a:xfrm>
            <a:off x="1631504" y="4967611"/>
            <a:ext cx="1728192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71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18BD5-F0ED-0390-6779-EB9AFD083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3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FE5F62F-71C0-AC59-483A-4BBA31782874}"/>
              </a:ext>
            </a:extLst>
          </p:cNvPr>
          <p:cNvSpPr/>
          <p:nvPr/>
        </p:nvSpPr>
        <p:spPr bwMode="white">
          <a:xfrm>
            <a:off x="5362667" y="2492896"/>
            <a:ext cx="2461525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B8E8A7-9C4F-E608-11EF-A77B3F09BE61}"/>
              </a:ext>
            </a:extLst>
          </p:cNvPr>
          <p:cNvSpPr/>
          <p:nvPr/>
        </p:nvSpPr>
        <p:spPr bwMode="white">
          <a:xfrm>
            <a:off x="5729333" y="3447785"/>
            <a:ext cx="3102971" cy="6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77A5D6-D54E-D463-240E-EDCF24E41765}"/>
              </a:ext>
            </a:extLst>
          </p:cNvPr>
          <p:cNvSpPr/>
          <p:nvPr/>
        </p:nvSpPr>
        <p:spPr bwMode="white">
          <a:xfrm>
            <a:off x="5729333" y="4365104"/>
            <a:ext cx="3679035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0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42386-F4A8-08E7-1144-499099DAF9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54FCB2-77A8-5659-D386-FF7B8B333455}"/>
              </a:ext>
            </a:extLst>
          </p:cNvPr>
          <p:cNvSpPr/>
          <p:nvPr/>
        </p:nvSpPr>
        <p:spPr bwMode="white">
          <a:xfrm>
            <a:off x="4151784" y="834736"/>
            <a:ext cx="2592288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183B8B-0B3E-D7D4-390F-60BC4B5E444A}"/>
              </a:ext>
            </a:extLst>
          </p:cNvPr>
          <p:cNvSpPr/>
          <p:nvPr/>
        </p:nvSpPr>
        <p:spPr bwMode="white">
          <a:xfrm>
            <a:off x="4714595" y="1857071"/>
            <a:ext cx="3541645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570FE84-C14D-5C55-0050-11EF9AD56CBD}"/>
              </a:ext>
            </a:extLst>
          </p:cNvPr>
          <p:cNvSpPr/>
          <p:nvPr/>
        </p:nvSpPr>
        <p:spPr bwMode="white">
          <a:xfrm>
            <a:off x="4727437" y="2852937"/>
            <a:ext cx="309675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229775-230D-4734-39A5-8BD241282AA9}"/>
              </a:ext>
            </a:extLst>
          </p:cNvPr>
          <p:cNvSpPr/>
          <p:nvPr/>
        </p:nvSpPr>
        <p:spPr bwMode="white">
          <a:xfrm>
            <a:off x="4727437" y="3668902"/>
            <a:ext cx="4032859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57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4F3395-C7AE-67DF-D1E8-1300979DB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4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FE9A3DA-2DC0-5FD7-1B42-8CDDCE4DF425}"/>
              </a:ext>
            </a:extLst>
          </p:cNvPr>
          <p:cNvSpPr/>
          <p:nvPr/>
        </p:nvSpPr>
        <p:spPr bwMode="white">
          <a:xfrm>
            <a:off x="4223792" y="840622"/>
            <a:ext cx="4824536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8091244-979A-18EC-556D-1F5F5E387AF6}"/>
              </a:ext>
            </a:extLst>
          </p:cNvPr>
          <p:cNvSpPr/>
          <p:nvPr/>
        </p:nvSpPr>
        <p:spPr bwMode="white">
          <a:xfrm>
            <a:off x="3857125" y="1772816"/>
            <a:ext cx="3463011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D3600A-2F00-390E-7D9E-56B31641099E}"/>
              </a:ext>
            </a:extLst>
          </p:cNvPr>
          <p:cNvSpPr/>
          <p:nvPr/>
        </p:nvSpPr>
        <p:spPr bwMode="white">
          <a:xfrm>
            <a:off x="4007768" y="2708920"/>
            <a:ext cx="3600400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00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092F2-6672-91BA-2BF6-235D935A92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8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2D9181-1204-339E-00BF-E1EF87ED7B8D}"/>
              </a:ext>
            </a:extLst>
          </p:cNvPr>
          <p:cNvSpPr/>
          <p:nvPr/>
        </p:nvSpPr>
        <p:spPr bwMode="white">
          <a:xfrm>
            <a:off x="1343472" y="3046177"/>
            <a:ext cx="5976664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7D5609-0347-5AE5-DA2B-826B59C3E92E}"/>
              </a:ext>
            </a:extLst>
          </p:cNvPr>
          <p:cNvSpPr/>
          <p:nvPr/>
        </p:nvSpPr>
        <p:spPr bwMode="white">
          <a:xfrm>
            <a:off x="1559496" y="4022158"/>
            <a:ext cx="4896544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60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DD63D-9794-8703-C730-E2230DAEF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615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B771911-44AF-459B-E21F-7AFE2C5734BC}"/>
              </a:ext>
            </a:extLst>
          </p:cNvPr>
          <p:cNvSpPr/>
          <p:nvPr/>
        </p:nvSpPr>
        <p:spPr bwMode="white">
          <a:xfrm>
            <a:off x="1443735" y="3807821"/>
            <a:ext cx="4292225" cy="5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EFFF85-6C90-53A2-3669-82BC0D08B810}"/>
              </a:ext>
            </a:extLst>
          </p:cNvPr>
          <p:cNvSpPr/>
          <p:nvPr/>
        </p:nvSpPr>
        <p:spPr bwMode="white">
          <a:xfrm>
            <a:off x="1443735" y="4607570"/>
            <a:ext cx="5876401" cy="15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57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13295-6162-0E86-B712-E4F682681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2D4316-9FA5-9270-1F4A-03CDCCB37371}"/>
              </a:ext>
            </a:extLst>
          </p:cNvPr>
          <p:cNvSpPr/>
          <p:nvPr/>
        </p:nvSpPr>
        <p:spPr bwMode="white">
          <a:xfrm>
            <a:off x="1415480" y="4005064"/>
            <a:ext cx="3744416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B26BFF0-CE0E-572F-D305-79F2158B4B7A}"/>
              </a:ext>
            </a:extLst>
          </p:cNvPr>
          <p:cNvSpPr/>
          <p:nvPr/>
        </p:nvSpPr>
        <p:spPr bwMode="white">
          <a:xfrm>
            <a:off x="1631504" y="5039619"/>
            <a:ext cx="6120680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6643E7-3B76-7C98-3AFF-22A9E92F45B7}"/>
              </a:ext>
            </a:extLst>
          </p:cNvPr>
          <p:cNvSpPr/>
          <p:nvPr/>
        </p:nvSpPr>
        <p:spPr bwMode="white">
          <a:xfrm>
            <a:off x="1264837" y="5975723"/>
            <a:ext cx="9655699" cy="76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23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2024-08-08T02:18:45Z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