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74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DD3906F-270A-55A5-6352-54AFF8DCB1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838622"/>
            <a:ext cx="11928648" cy="11552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D31E86-5830-F1A7-0883-EDA61F67B7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7"/>
          <a:stretch/>
        </p:blipFill>
        <p:spPr>
          <a:xfrm>
            <a:off x="2711624" y="755991"/>
            <a:ext cx="7248208" cy="2442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7623616-D84F-7750-81D0-232D804CBC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86"/>
          <a:stretch/>
        </p:blipFill>
        <p:spPr>
          <a:xfrm>
            <a:off x="2711624" y="3135615"/>
            <a:ext cx="8112304" cy="3461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9F07C3E-F598-3603-B081-D0C4563758C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227" b="80189"/>
          <a:stretch/>
        </p:blipFill>
        <p:spPr>
          <a:xfrm>
            <a:off x="1703512" y="4866483"/>
            <a:ext cx="1055520" cy="101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0125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8A586E-626F-C733-595D-5D90CE6BCD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268760"/>
            <a:ext cx="10800000" cy="5132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5305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33A898-5EFF-F722-274B-DCBF73F0E9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2348880"/>
            <a:ext cx="10800000" cy="1938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2CACE36-557C-6D63-1CAE-E7551235EF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227" b="80189"/>
          <a:stretch/>
        </p:blipFill>
        <p:spPr>
          <a:xfrm>
            <a:off x="1656104" y="1908119"/>
            <a:ext cx="1055520" cy="101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6806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2024-08-08T01:04:34Z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