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62319B-0781-7EF8-A87C-8633001F52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43637"/>
            <a:ext cx="12000656" cy="11523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30ADE-019B-B074-FB90-184169927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18156-6056-EC23-FBF0-16D14229554B}"/>
              </a:ext>
            </a:extLst>
          </p:cNvPr>
          <p:cNvSpPr/>
          <p:nvPr/>
        </p:nvSpPr>
        <p:spPr bwMode="white">
          <a:xfrm>
            <a:off x="1158095" y="893727"/>
            <a:ext cx="6594089" cy="59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397A95-FEB8-2913-4C39-6170C2F5F5C6}"/>
              </a:ext>
            </a:extLst>
          </p:cNvPr>
          <p:cNvSpPr/>
          <p:nvPr/>
        </p:nvSpPr>
        <p:spPr bwMode="white">
          <a:xfrm>
            <a:off x="681904" y="1828983"/>
            <a:ext cx="3942857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8EBF6D-C508-C210-35B6-06A5F9758934}"/>
              </a:ext>
            </a:extLst>
          </p:cNvPr>
          <p:cNvSpPr/>
          <p:nvPr/>
        </p:nvSpPr>
        <p:spPr bwMode="white">
          <a:xfrm>
            <a:off x="681904" y="2706036"/>
            <a:ext cx="2085714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1A5C6C-A1DF-16AA-DD8E-6796C38592F7}"/>
              </a:ext>
            </a:extLst>
          </p:cNvPr>
          <p:cNvSpPr/>
          <p:nvPr/>
        </p:nvSpPr>
        <p:spPr bwMode="white">
          <a:xfrm>
            <a:off x="681904" y="3487757"/>
            <a:ext cx="5066666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57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A02F6-EDFB-C104-5F76-75CC84F6B2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4947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03CFD-DD3A-D322-BC88-A939A5825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208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CAE77-967E-D418-BC91-60A18EC430AB}"/>
              </a:ext>
            </a:extLst>
          </p:cNvPr>
          <p:cNvSpPr/>
          <p:nvPr/>
        </p:nvSpPr>
        <p:spPr bwMode="white">
          <a:xfrm>
            <a:off x="685711" y="827999"/>
            <a:ext cx="2305920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C8213F-881A-7151-C5D7-2743AA3A02F5}"/>
              </a:ext>
            </a:extLst>
          </p:cNvPr>
          <p:cNvSpPr/>
          <p:nvPr/>
        </p:nvSpPr>
        <p:spPr bwMode="white">
          <a:xfrm>
            <a:off x="839416" y="1772816"/>
            <a:ext cx="309634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7FD60D7-06D1-C32F-C14D-FAEA99BBB07E}"/>
              </a:ext>
            </a:extLst>
          </p:cNvPr>
          <p:cNvSpPr/>
          <p:nvPr/>
        </p:nvSpPr>
        <p:spPr bwMode="white">
          <a:xfrm>
            <a:off x="623392" y="2924944"/>
            <a:ext cx="25995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E8943EE-6E2A-88B6-4B85-9AF770A3B81E}"/>
              </a:ext>
            </a:extLst>
          </p:cNvPr>
          <p:cNvSpPr/>
          <p:nvPr/>
        </p:nvSpPr>
        <p:spPr bwMode="white">
          <a:xfrm>
            <a:off x="685711" y="4149080"/>
            <a:ext cx="130583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0ADFC51-986E-CB40-9F89-DC8C71FE69FA}"/>
              </a:ext>
            </a:extLst>
          </p:cNvPr>
          <p:cNvSpPr/>
          <p:nvPr/>
        </p:nvSpPr>
        <p:spPr bwMode="white">
          <a:xfrm>
            <a:off x="581343" y="5295414"/>
            <a:ext cx="1986265" cy="58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4069925-EDE2-0901-5EC9-B0808F0F447F}"/>
              </a:ext>
            </a:extLst>
          </p:cNvPr>
          <p:cNvSpPr/>
          <p:nvPr/>
        </p:nvSpPr>
        <p:spPr bwMode="white">
          <a:xfrm>
            <a:off x="581343" y="6021288"/>
            <a:ext cx="9259073" cy="581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5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7F6FE-D6BF-9FAA-B094-23218D9C9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5785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F4989-611C-61C7-8A10-8B0D40F7539C}"/>
              </a:ext>
            </a:extLst>
          </p:cNvPr>
          <p:cNvSpPr/>
          <p:nvPr/>
        </p:nvSpPr>
        <p:spPr bwMode="white">
          <a:xfrm>
            <a:off x="4162623" y="2171083"/>
            <a:ext cx="423338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68FD2A-AE83-E39C-51E7-F3EBEDD17DC5}"/>
              </a:ext>
            </a:extLst>
          </p:cNvPr>
          <p:cNvSpPr/>
          <p:nvPr/>
        </p:nvSpPr>
        <p:spPr bwMode="white">
          <a:xfrm>
            <a:off x="7621221" y="2171083"/>
            <a:ext cx="255600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8BC1D6-4B94-D9C5-7660-FCC5D1672B39}"/>
              </a:ext>
            </a:extLst>
          </p:cNvPr>
          <p:cNvSpPr/>
          <p:nvPr/>
        </p:nvSpPr>
        <p:spPr bwMode="white">
          <a:xfrm>
            <a:off x="8907212" y="2171083"/>
            <a:ext cx="255600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0081B4-12B2-C544-D9F3-5A2AC82341AB}"/>
              </a:ext>
            </a:extLst>
          </p:cNvPr>
          <p:cNvSpPr/>
          <p:nvPr/>
        </p:nvSpPr>
        <p:spPr bwMode="white">
          <a:xfrm>
            <a:off x="2429330" y="2418914"/>
            <a:ext cx="447301" cy="31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69D090-3A3B-3DF7-CDA9-D45A376BF100}"/>
              </a:ext>
            </a:extLst>
          </p:cNvPr>
          <p:cNvSpPr/>
          <p:nvPr/>
        </p:nvSpPr>
        <p:spPr bwMode="white">
          <a:xfrm>
            <a:off x="2860656" y="3194385"/>
            <a:ext cx="1110265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35DB7D-7EAF-4AF8-E78B-441BE9AAF6AB}"/>
              </a:ext>
            </a:extLst>
          </p:cNvPr>
          <p:cNvSpPr/>
          <p:nvPr/>
        </p:nvSpPr>
        <p:spPr bwMode="white">
          <a:xfrm>
            <a:off x="5632326" y="3058478"/>
            <a:ext cx="1255761" cy="58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431260-23A7-17C2-424C-C70B7582522F}"/>
              </a:ext>
            </a:extLst>
          </p:cNvPr>
          <p:cNvSpPr/>
          <p:nvPr/>
        </p:nvSpPr>
        <p:spPr bwMode="white">
          <a:xfrm>
            <a:off x="5927865" y="4721345"/>
            <a:ext cx="471263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9F7486-F98D-E237-CBBF-80FF3B06A933}"/>
              </a:ext>
            </a:extLst>
          </p:cNvPr>
          <p:cNvSpPr/>
          <p:nvPr/>
        </p:nvSpPr>
        <p:spPr bwMode="white">
          <a:xfrm>
            <a:off x="3723309" y="5496816"/>
            <a:ext cx="479251" cy="295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0DE4FA-41D6-6DEA-66DE-A1FE7ABE2A2C}"/>
              </a:ext>
            </a:extLst>
          </p:cNvPr>
          <p:cNvSpPr/>
          <p:nvPr/>
        </p:nvSpPr>
        <p:spPr bwMode="white">
          <a:xfrm>
            <a:off x="7253795" y="5496816"/>
            <a:ext cx="934540" cy="311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DA1E7-89A8-8D59-842B-BE61D0F25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0C0506-4A2C-E7FB-46CC-374D60A8C4E9}"/>
              </a:ext>
            </a:extLst>
          </p:cNvPr>
          <p:cNvSpPr/>
          <p:nvPr/>
        </p:nvSpPr>
        <p:spPr bwMode="white">
          <a:xfrm>
            <a:off x="2186666" y="2901359"/>
            <a:ext cx="6213590" cy="59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42C315-E912-662D-1CDF-E52F5E692F9A}"/>
              </a:ext>
            </a:extLst>
          </p:cNvPr>
          <p:cNvSpPr/>
          <p:nvPr/>
        </p:nvSpPr>
        <p:spPr bwMode="white">
          <a:xfrm>
            <a:off x="1559496" y="3756327"/>
            <a:ext cx="2609713" cy="553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73B623-CA49-DF6E-1961-EF7A187F33E4}"/>
              </a:ext>
            </a:extLst>
          </p:cNvPr>
          <p:cNvSpPr/>
          <p:nvPr/>
        </p:nvSpPr>
        <p:spPr bwMode="white">
          <a:xfrm>
            <a:off x="1758095" y="4767417"/>
            <a:ext cx="1314285" cy="419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D9271AE-B4B3-8FFD-95F5-59403B0D270C}"/>
              </a:ext>
            </a:extLst>
          </p:cNvPr>
          <p:cNvSpPr/>
          <p:nvPr/>
        </p:nvSpPr>
        <p:spPr bwMode="white">
          <a:xfrm>
            <a:off x="1700952" y="5644964"/>
            <a:ext cx="6085714" cy="42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2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20061-B11F-9C56-C9A0-ADF5575D3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0831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91D68-0E69-0466-9E68-6A7EAEFB7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0208F9-9B23-9CF4-8208-762182F50D24}"/>
              </a:ext>
            </a:extLst>
          </p:cNvPr>
          <p:cNvSpPr/>
          <p:nvPr/>
        </p:nvSpPr>
        <p:spPr bwMode="white">
          <a:xfrm>
            <a:off x="1196190" y="827999"/>
            <a:ext cx="3675674" cy="66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5BCE81-67D8-CB11-1BA2-14A3AFF72423}"/>
              </a:ext>
            </a:extLst>
          </p:cNvPr>
          <p:cNvSpPr/>
          <p:nvPr/>
        </p:nvSpPr>
        <p:spPr bwMode="white">
          <a:xfrm>
            <a:off x="681904" y="1954127"/>
            <a:ext cx="2342857" cy="419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AEF930-F832-595C-D470-D12D2D3D16DD}"/>
              </a:ext>
            </a:extLst>
          </p:cNvPr>
          <p:cNvSpPr/>
          <p:nvPr/>
        </p:nvSpPr>
        <p:spPr bwMode="white">
          <a:xfrm>
            <a:off x="681904" y="2870299"/>
            <a:ext cx="2323809" cy="3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F21DCA-C888-3AD6-C29A-3141D3C2AD68}"/>
              </a:ext>
            </a:extLst>
          </p:cNvPr>
          <p:cNvSpPr/>
          <p:nvPr/>
        </p:nvSpPr>
        <p:spPr bwMode="white">
          <a:xfrm>
            <a:off x="681904" y="3700580"/>
            <a:ext cx="5846144" cy="783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48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F9C83-66D3-BE58-E964-0D99973A7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5642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30E8CE-BF9F-0B49-482D-0116B15BA1AC}"/>
              </a:ext>
            </a:extLst>
          </p:cNvPr>
          <p:cNvSpPr/>
          <p:nvPr/>
        </p:nvSpPr>
        <p:spPr bwMode="white">
          <a:xfrm>
            <a:off x="1631504" y="3948498"/>
            <a:ext cx="4464496" cy="58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2610E3-E159-75D5-EE2F-7AFBE294C04D}"/>
              </a:ext>
            </a:extLst>
          </p:cNvPr>
          <p:cNvSpPr/>
          <p:nvPr/>
        </p:nvSpPr>
        <p:spPr bwMode="white">
          <a:xfrm>
            <a:off x="1525604" y="4821718"/>
            <a:ext cx="1856048" cy="347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4A335F-BEC8-AC59-AEF4-F5C88C9A2522}"/>
              </a:ext>
            </a:extLst>
          </p:cNvPr>
          <p:cNvSpPr/>
          <p:nvPr/>
        </p:nvSpPr>
        <p:spPr bwMode="white">
          <a:xfrm>
            <a:off x="1525604" y="5557195"/>
            <a:ext cx="1840252" cy="340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F8FCDD-D6F7-8EC3-DE4A-AA732F7D461C}"/>
              </a:ext>
            </a:extLst>
          </p:cNvPr>
          <p:cNvSpPr/>
          <p:nvPr/>
        </p:nvSpPr>
        <p:spPr bwMode="white">
          <a:xfrm>
            <a:off x="1478215" y="6268947"/>
            <a:ext cx="3996427" cy="35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905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41403-9F2D-93E6-BAA0-3143D0B25D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2043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C8A69-A610-30F2-2C9B-A70856D240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29259-054F-547B-8416-6A9B0657FD1D}"/>
              </a:ext>
            </a:extLst>
          </p:cNvPr>
          <p:cNvSpPr/>
          <p:nvPr/>
        </p:nvSpPr>
        <p:spPr bwMode="white">
          <a:xfrm>
            <a:off x="1196190" y="999596"/>
            <a:ext cx="5247619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2D9492-C320-C5D0-3888-8AB1DC617591}"/>
              </a:ext>
            </a:extLst>
          </p:cNvPr>
          <p:cNvSpPr/>
          <p:nvPr/>
        </p:nvSpPr>
        <p:spPr bwMode="white">
          <a:xfrm>
            <a:off x="681904" y="1828983"/>
            <a:ext cx="3714285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AA5D67-41D9-D373-60EA-BFA7D509721A}"/>
              </a:ext>
            </a:extLst>
          </p:cNvPr>
          <p:cNvSpPr/>
          <p:nvPr/>
        </p:nvSpPr>
        <p:spPr bwMode="white">
          <a:xfrm>
            <a:off x="681904" y="2648837"/>
            <a:ext cx="2104761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E07412-584D-3588-BF79-5A671F6FBF16}"/>
              </a:ext>
            </a:extLst>
          </p:cNvPr>
          <p:cNvSpPr/>
          <p:nvPr/>
        </p:nvSpPr>
        <p:spPr bwMode="white">
          <a:xfrm>
            <a:off x="681904" y="3356992"/>
            <a:ext cx="4405984" cy="6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523E00-E653-51A2-6D4C-AC3FA95830A4}"/>
              </a:ext>
            </a:extLst>
          </p:cNvPr>
          <p:cNvSpPr/>
          <p:nvPr/>
        </p:nvSpPr>
        <p:spPr bwMode="white">
          <a:xfrm>
            <a:off x="681904" y="4221088"/>
            <a:ext cx="10166624" cy="6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9F35E63-BA9D-496D-F34D-549A679D1A24}"/>
              </a:ext>
            </a:extLst>
          </p:cNvPr>
          <p:cNvSpPr/>
          <p:nvPr/>
        </p:nvSpPr>
        <p:spPr bwMode="white">
          <a:xfrm>
            <a:off x="623392" y="5013176"/>
            <a:ext cx="3384376" cy="619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66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79766-BED0-50D1-1C2B-BC8FBF72C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93081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2024-08-08T07:56:23Z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