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68" autoAdjust="0"/>
    <p:restoredTop sz="94660"/>
  </p:normalViewPr>
  <p:slideViewPr>
    <p:cSldViewPr showGuides="1">
      <p:cViewPr varScale="1">
        <p:scale>
          <a:sx n="64" d="100"/>
          <a:sy n="64" d="100"/>
        </p:scale>
        <p:origin x="36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E1895E-1766-6CD1-736E-88978EB1A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70657"/>
            <a:ext cx="12000656" cy="10991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B4329-F86B-DF2A-92B7-DF234C43D3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1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0BEA294-7502-EFC7-5463-369C3957C042}"/>
              </a:ext>
            </a:extLst>
          </p:cNvPr>
          <p:cNvSpPr/>
          <p:nvPr/>
        </p:nvSpPr>
        <p:spPr bwMode="white">
          <a:xfrm>
            <a:off x="720000" y="980728"/>
            <a:ext cx="34317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CE99B09-1788-D97C-4836-A85C926D3B9A}"/>
              </a:ext>
            </a:extLst>
          </p:cNvPr>
          <p:cNvSpPr/>
          <p:nvPr/>
        </p:nvSpPr>
        <p:spPr bwMode="white">
          <a:xfrm>
            <a:off x="479376" y="2276872"/>
            <a:ext cx="302433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019F7CC-2AC4-8CB9-8145-4FDDC2C76229}"/>
              </a:ext>
            </a:extLst>
          </p:cNvPr>
          <p:cNvSpPr/>
          <p:nvPr/>
        </p:nvSpPr>
        <p:spPr bwMode="white">
          <a:xfrm>
            <a:off x="512360" y="3573016"/>
            <a:ext cx="34317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C5D1744-A883-CA2E-8A4C-EFFA7E827A0D}"/>
              </a:ext>
            </a:extLst>
          </p:cNvPr>
          <p:cNvSpPr/>
          <p:nvPr/>
        </p:nvSpPr>
        <p:spPr bwMode="white">
          <a:xfrm>
            <a:off x="545344" y="4437112"/>
            <a:ext cx="5262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194A7C9-8220-A01B-03D2-032AC8BA408F}"/>
              </a:ext>
            </a:extLst>
          </p:cNvPr>
          <p:cNvSpPr/>
          <p:nvPr/>
        </p:nvSpPr>
        <p:spPr bwMode="white">
          <a:xfrm>
            <a:off x="449456" y="5301208"/>
            <a:ext cx="10543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9A5F924-1ED1-A342-5EF3-99BE924766E0}"/>
              </a:ext>
            </a:extLst>
          </p:cNvPr>
          <p:cNvSpPr/>
          <p:nvPr/>
        </p:nvSpPr>
        <p:spPr bwMode="white">
          <a:xfrm>
            <a:off x="449456" y="6165304"/>
            <a:ext cx="30542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86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0E9CD-B66D-954F-B2FC-496C541DBD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4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5697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04255-9698-40AA-7E93-6CFFCA5BE0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2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BF5717-223D-DE33-4386-E14A6C874719}"/>
              </a:ext>
            </a:extLst>
          </p:cNvPr>
          <p:cNvSpPr/>
          <p:nvPr/>
        </p:nvSpPr>
        <p:spPr bwMode="white">
          <a:xfrm>
            <a:off x="725946" y="980728"/>
            <a:ext cx="522603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4F93C0F-C8FE-411F-C0AE-100ED0FB4156}"/>
              </a:ext>
            </a:extLst>
          </p:cNvPr>
          <p:cNvSpPr/>
          <p:nvPr/>
        </p:nvSpPr>
        <p:spPr bwMode="white">
          <a:xfrm>
            <a:off x="551384" y="2348880"/>
            <a:ext cx="30963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2CBE70D-2C64-787D-4128-9DBCE033089F}"/>
              </a:ext>
            </a:extLst>
          </p:cNvPr>
          <p:cNvSpPr/>
          <p:nvPr/>
        </p:nvSpPr>
        <p:spPr bwMode="white">
          <a:xfrm>
            <a:off x="551384" y="3645024"/>
            <a:ext cx="25202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D4EFDAE-91EC-78FD-88D5-3E80EC9F96F6}"/>
              </a:ext>
            </a:extLst>
          </p:cNvPr>
          <p:cNvSpPr/>
          <p:nvPr/>
        </p:nvSpPr>
        <p:spPr bwMode="white">
          <a:xfrm>
            <a:off x="551384" y="4437112"/>
            <a:ext cx="4896544" cy="69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409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068A3-66FF-6315-F4C6-E19EC23B9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A701E30-19F1-14E0-34D0-A92A9BEC6C8B}"/>
              </a:ext>
            </a:extLst>
          </p:cNvPr>
          <p:cNvSpPr/>
          <p:nvPr/>
        </p:nvSpPr>
        <p:spPr bwMode="white">
          <a:xfrm>
            <a:off x="4079776" y="3645024"/>
            <a:ext cx="792088" cy="122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BBA9AE-0BFA-C5AB-6C23-83D358336E12}"/>
              </a:ext>
            </a:extLst>
          </p:cNvPr>
          <p:cNvSpPr/>
          <p:nvPr/>
        </p:nvSpPr>
        <p:spPr bwMode="white">
          <a:xfrm>
            <a:off x="7475478" y="3624172"/>
            <a:ext cx="996785" cy="122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FF386E-FA92-D7D1-3C73-2326ED37C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6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613E7D-BF20-03C2-1F9E-BFCB06E7AB1D}"/>
              </a:ext>
            </a:extLst>
          </p:cNvPr>
          <p:cNvSpPr/>
          <p:nvPr/>
        </p:nvSpPr>
        <p:spPr bwMode="white">
          <a:xfrm>
            <a:off x="1786666" y="1256902"/>
            <a:ext cx="580952" cy="3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11C91B-2411-23BB-999E-73D5129D9E02}"/>
              </a:ext>
            </a:extLst>
          </p:cNvPr>
          <p:cNvSpPr/>
          <p:nvPr/>
        </p:nvSpPr>
        <p:spPr bwMode="white">
          <a:xfrm>
            <a:off x="8224761" y="1256902"/>
            <a:ext cx="571428" cy="3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17FB432-B1A3-63DA-7296-D2624933680C}"/>
              </a:ext>
            </a:extLst>
          </p:cNvPr>
          <p:cNvSpPr/>
          <p:nvPr/>
        </p:nvSpPr>
        <p:spPr bwMode="white">
          <a:xfrm>
            <a:off x="9120336" y="3861048"/>
            <a:ext cx="996785" cy="122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66E5B5-D347-8F12-6C08-0FBE757BB613}"/>
              </a:ext>
            </a:extLst>
          </p:cNvPr>
          <p:cNvSpPr/>
          <p:nvPr/>
        </p:nvSpPr>
        <p:spPr bwMode="white">
          <a:xfrm>
            <a:off x="5375920" y="5376324"/>
            <a:ext cx="996785" cy="1221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25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EE4D3-ABE4-5E36-C4C3-0C155D55AD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373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DCF052-B3B7-9EEB-AB6B-40AC6279F2F7}"/>
              </a:ext>
            </a:extLst>
          </p:cNvPr>
          <p:cNvSpPr/>
          <p:nvPr/>
        </p:nvSpPr>
        <p:spPr bwMode="white">
          <a:xfrm>
            <a:off x="4295800" y="1700808"/>
            <a:ext cx="50405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02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4CE84D-9953-1139-3331-700357E620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8C7A7-950F-42C5-63BA-E0345B038094}"/>
              </a:ext>
            </a:extLst>
          </p:cNvPr>
          <p:cNvSpPr/>
          <p:nvPr/>
        </p:nvSpPr>
        <p:spPr bwMode="white">
          <a:xfrm>
            <a:off x="2279576" y="3284984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44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EDCA4-DE8B-DA60-3C69-CA42830E33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19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096763-E86E-903A-09E8-D43EC4044D49}"/>
              </a:ext>
            </a:extLst>
          </p:cNvPr>
          <p:cNvSpPr/>
          <p:nvPr/>
        </p:nvSpPr>
        <p:spPr bwMode="white">
          <a:xfrm>
            <a:off x="1487488" y="3002926"/>
            <a:ext cx="6696744" cy="75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832622-6B84-5705-8C9F-F40465F5FF5C}"/>
              </a:ext>
            </a:extLst>
          </p:cNvPr>
          <p:cNvSpPr/>
          <p:nvPr/>
        </p:nvSpPr>
        <p:spPr bwMode="white">
          <a:xfrm>
            <a:off x="2063552" y="4005064"/>
            <a:ext cx="496855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888C7C-27C0-CC48-D677-343E2D6A85B2}"/>
              </a:ext>
            </a:extLst>
          </p:cNvPr>
          <p:cNvSpPr/>
          <p:nvPr/>
        </p:nvSpPr>
        <p:spPr bwMode="white">
          <a:xfrm>
            <a:off x="4808882" y="5301208"/>
            <a:ext cx="251125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894AF12-9ED2-BE22-4DAD-B7D6F6B98627}"/>
              </a:ext>
            </a:extLst>
          </p:cNvPr>
          <p:cNvSpPr/>
          <p:nvPr/>
        </p:nvSpPr>
        <p:spPr bwMode="white">
          <a:xfrm>
            <a:off x="1271464" y="6093296"/>
            <a:ext cx="60457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958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039AD-7E16-1C48-EC16-0481903ED0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8912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A5527-412B-3928-2104-42D0DCA58A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DBB5F8-36DE-C123-861F-55E358312349}"/>
              </a:ext>
            </a:extLst>
          </p:cNvPr>
          <p:cNvSpPr/>
          <p:nvPr/>
        </p:nvSpPr>
        <p:spPr bwMode="white">
          <a:xfrm>
            <a:off x="407368" y="908720"/>
            <a:ext cx="73448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AB9862-FE7C-74F3-43FC-8CD8347990FB}"/>
              </a:ext>
            </a:extLst>
          </p:cNvPr>
          <p:cNvSpPr/>
          <p:nvPr/>
        </p:nvSpPr>
        <p:spPr bwMode="white">
          <a:xfrm>
            <a:off x="407368" y="1844824"/>
            <a:ext cx="568863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502253-D48B-404E-4804-D936E5C334E6}"/>
              </a:ext>
            </a:extLst>
          </p:cNvPr>
          <p:cNvSpPr/>
          <p:nvPr/>
        </p:nvSpPr>
        <p:spPr bwMode="white">
          <a:xfrm>
            <a:off x="1631504" y="3226841"/>
            <a:ext cx="34563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C1484F2-62E7-AFAC-FB0C-675DA917D6E6}"/>
              </a:ext>
            </a:extLst>
          </p:cNvPr>
          <p:cNvSpPr/>
          <p:nvPr/>
        </p:nvSpPr>
        <p:spPr bwMode="white">
          <a:xfrm>
            <a:off x="2135560" y="4509120"/>
            <a:ext cx="25922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2E386E2-161C-F126-1BB3-10EAAE76E204}"/>
              </a:ext>
            </a:extLst>
          </p:cNvPr>
          <p:cNvSpPr/>
          <p:nvPr/>
        </p:nvSpPr>
        <p:spPr bwMode="white">
          <a:xfrm>
            <a:off x="407368" y="5229199"/>
            <a:ext cx="8136903" cy="73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73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744BC-6505-8D5C-401D-56F450D98E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9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11197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2024-08-07T17:25:54Z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