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86" autoAdjust="0"/>
    <p:restoredTop sz="94660"/>
  </p:normalViewPr>
  <p:slideViewPr>
    <p:cSldViewPr showGuides="1">
      <p:cViewPr>
        <p:scale>
          <a:sx n="60" d="100"/>
          <a:sy n="60" d="100"/>
        </p:scale>
        <p:origin x="88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433E1B-9C27-4BC7-AB95-68EAFB69A8A3}" type="datetimeFigureOut">
              <a:rPr lang="zh-CN" altLang="en-US" smtClean="0"/>
              <a:t>2024-08-07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D0C79A-9305-4D1D-8F8E-C86300890A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714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D0C79A-9305-4D1D-8F8E-C86300890AA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376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55264A2-AF94-94A1-D605-790BC0A57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9333" y="3052809"/>
            <a:ext cx="8533333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0CBEC-FC9B-94E5-B83E-57F0F412F1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1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7623CB8-B155-DB1F-63A3-F02595390778}"/>
              </a:ext>
            </a:extLst>
          </p:cNvPr>
          <p:cNvSpPr/>
          <p:nvPr/>
        </p:nvSpPr>
        <p:spPr bwMode="white">
          <a:xfrm>
            <a:off x="4583832" y="548680"/>
            <a:ext cx="1512168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49D2D31-CB85-3B9E-C1EE-18DA03BB0ADE}"/>
              </a:ext>
            </a:extLst>
          </p:cNvPr>
          <p:cNvSpPr/>
          <p:nvPr/>
        </p:nvSpPr>
        <p:spPr bwMode="white">
          <a:xfrm>
            <a:off x="839416" y="980726"/>
            <a:ext cx="3456384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68A7D76-5297-2FEF-1F2F-1EB281D198DF}"/>
              </a:ext>
            </a:extLst>
          </p:cNvPr>
          <p:cNvSpPr/>
          <p:nvPr/>
        </p:nvSpPr>
        <p:spPr bwMode="white">
          <a:xfrm>
            <a:off x="479376" y="2276872"/>
            <a:ext cx="4104456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3C7FC30-9063-AD9F-CF62-60D44C38403F}"/>
              </a:ext>
            </a:extLst>
          </p:cNvPr>
          <p:cNvSpPr/>
          <p:nvPr/>
        </p:nvSpPr>
        <p:spPr bwMode="white">
          <a:xfrm>
            <a:off x="672000" y="3692409"/>
            <a:ext cx="2759703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9EDEE63-3E10-E0D3-9DA5-42DE405F875F}"/>
              </a:ext>
            </a:extLst>
          </p:cNvPr>
          <p:cNvSpPr/>
          <p:nvPr/>
        </p:nvSpPr>
        <p:spPr bwMode="white">
          <a:xfrm>
            <a:off x="479376" y="5013176"/>
            <a:ext cx="7488832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2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B1EAF-F919-B8E3-F7C8-32D813B659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8091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D0EFA-E9AA-06C7-7D77-90D6D1E3E0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2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17A3761-1FB9-9596-B297-27DB46A9345A}"/>
              </a:ext>
            </a:extLst>
          </p:cNvPr>
          <p:cNvSpPr/>
          <p:nvPr/>
        </p:nvSpPr>
        <p:spPr bwMode="white">
          <a:xfrm>
            <a:off x="479376" y="836712"/>
            <a:ext cx="4536504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BBF3651-4436-F513-6E13-683228D5488B}"/>
              </a:ext>
            </a:extLst>
          </p:cNvPr>
          <p:cNvSpPr/>
          <p:nvPr/>
        </p:nvSpPr>
        <p:spPr bwMode="white">
          <a:xfrm>
            <a:off x="1847528" y="2132854"/>
            <a:ext cx="2592288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C1AC921-89C5-716A-EC31-F82B0E1F3C67}"/>
              </a:ext>
            </a:extLst>
          </p:cNvPr>
          <p:cNvSpPr/>
          <p:nvPr/>
        </p:nvSpPr>
        <p:spPr bwMode="white">
          <a:xfrm>
            <a:off x="1631504" y="3440646"/>
            <a:ext cx="3469547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DA5F211-C11D-6CA6-9AED-DAD81683652D}"/>
              </a:ext>
            </a:extLst>
          </p:cNvPr>
          <p:cNvSpPr/>
          <p:nvPr/>
        </p:nvSpPr>
        <p:spPr bwMode="white">
          <a:xfrm>
            <a:off x="5519936" y="764704"/>
            <a:ext cx="5112568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13408F3-28E4-93B4-49FD-77B4B037AFEC}"/>
              </a:ext>
            </a:extLst>
          </p:cNvPr>
          <p:cNvSpPr/>
          <p:nvPr/>
        </p:nvSpPr>
        <p:spPr bwMode="white">
          <a:xfrm>
            <a:off x="6528048" y="2132854"/>
            <a:ext cx="2952328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4EB2A130-BBF4-1E06-BA90-43F7776691E3}"/>
              </a:ext>
            </a:extLst>
          </p:cNvPr>
          <p:cNvSpPr/>
          <p:nvPr/>
        </p:nvSpPr>
        <p:spPr bwMode="white">
          <a:xfrm>
            <a:off x="6523490" y="3429000"/>
            <a:ext cx="3469547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C2FBB1F-2551-5EDF-CCB8-CAA941A006F0}"/>
              </a:ext>
            </a:extLst>
          </p:cNvPr>
          <p:cNvSpPr/>
          <p:nvPr/>
        </p:nvSpPr>
        <p:spPr bwMode="white">
          <a:xfrm>
            <a:off x="479376" y="4797150"/>
            <a:ext cx="7128792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948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BA93DE-6670-97BD-9B44-550ED5760D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4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077110-3111-6BAE-6741-640D1B66BC8A}"/>
              </a:ext>
            </a:extLst>
          </p:cNvPr>
          <p:cNvSpPr/>
          <p:nvPr/>
        </p:nvSpPr>
        <p:spPr bwMode="white">
          <a:xfrm>
            <a:off x="5807968" y="3620424"/>
            <a:ext cx="576064" cy="97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E185CB9-4B67-C0AD-40F8-B7CBB4B56A31}"/>
              </a:ext>
            </a:extLst>
          </p:cNvPr>
          <p:cNvSpPr/>
          <p:nvPr/>
        </p:nvSpPr>
        <p:spPr bwMode="white">
          <a:xfrm>
            <a:off x="7320136" y="3620424"/>
            <a:ext cx="576064" cy="972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91F7FA9-A75A-AC8F-6262-7D0CE03BAA6F}"/>
              </a:ext>
            </a:extLst>
          </p:cNvPr>
          <p:cNvSpPr/>
          <p:nvPr/>
        </p:nvSpPr>
        <p:spPr bwMode="white">
          <a:xfrm>
            <a:off x="5951984" y="5229199"/>
            <a:ext cx="720080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470B174-E11F-C26E-221C-2FFEA010C657}"/>
              </a:ext>
            </a:extLst>
          </p:cNvPr>
          <p:cNvSpPr/>
          <p:nvPr/>
        </p:nvSpPr>
        <p:spPr bwMode="white">
          <a:xfrm>
            <a:off x="7464152" y="5229199"/>
            <a:ext cx="720080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C503FBC-9178-D746-E012-F9CE3453ECE2}"/>
              </a:ext>
            </a:extLst>
          </p:cNvPr>
          <p:cNvSpPr/>
          <p:nvPr/>
        </p:nvSpPr>
        <p:spPr bwMode="white">
          <a:xfrm>
            <a:off x="9264352" y="5229199"/>
            <a:ext cx="720080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346C2-9019-0374-D2AB-CD07A41A85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3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8DC111D-53DC-A37F-3B15-FEDB994D5B20}"/>
              </a:ext>
            </a:extLst>
          </p:cNvPr>
          <p:cNvSpPr/>
          <p:nvPr/>
        </p:nvSpPr>
        <p:spPr bwMode="white">
          <a:xfrm>
            <a:off x="3291428" y="3060265"/>
            <a:ext cx="800000" cy="35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3FEA2CE-B835-CE09-92BA-3C1E9ACF6975}"/>
              </a:ext>
            </a:extLst>
          </p:cNvPr>
          <p:cNvSpPr/>
          <p:nvPr/>
        </p:nvSpPr>
        <p:spPr bwMode="white">
          <a:xfrm>
            <a:off x="6043809" y="3203359"/>
            <a:ext cx="457142" cy="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87DD4D9-D218-CC85-DE51-DBFCF390A64D}"/>
              </a:ext>
            </a:extLst>
          </p:cNvPr>
          <p:cNvSpPr/>
          <p:nvPr/>
        </p:nvSpPr>
        <p:spPr bwMode="white">
          <a:xfrm>
            <a:off x="7100952" y="3060265"/>
            <a:ext cx="257142" cy="35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85359CF-9146-ACEC-65F1-5613E348D8D4}"/>
              </a:ext>
            </a:extLst>
          </p:cNvPr>
          <p:cNvSpPr/>
          <p:nvPr/>
        </p:nvSpPr>
        <p:spPr bwMode="white">
          <a:xfrm>
            <a:off x="5920000" y="4681997"/>
            <a:ext cx="552380" cy="35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B028075-59DD-4BCE-C603-6FC8116F930E}"/>
              </a:ext>
            </a:extLst>
          </p:cNvPr>
          <p:cNvSpPr/>
          <p:nvPr/>
        </p:nvSpPr>
        <p:spPr bwMode="white">
          <a:xfrm>
            <a:off x="6920000" y="4825091"/>
            <a:ext cx="457142" cy="3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24267D1-72C7-B7AF-C830-3368E67E1024}"/>
              </a:ext>
            </a:extLst>
          </p:cNvPr>
          <p:cNvSpPr/>
          <p:nvPr/>
        </p:nvSpPr>
        <p:spPr bwMode="white">
          <a:xfrm>
            <a:off x="7986666" y="4691537"/>
            <a:ext cx="247619" cy="34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55D5CAB-368E-8236-BE80-DC6690B5F16D}"/>
              </a:ext>
            </a:extLst>
          </p:cNvPr>
          <p:cNvSpPr/>
          <p:nvPr/>
        </p:nvSpPr>
        <p:spPr bwMode="white">
          <a:xfrm>
            <a:off x="4344490" y="1066966"/>
            <a:ext cx="720080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7D18F1C-6E3B-8E22-F3A5-06B60797D10C}"/>
              </a:ext>
            </a:extLst>
          </p:cNvPr>
          <p:cNvSpPr/>
          <p:nvPr/>
        </p:nvSpPr>
        <p:spPr bwMode="white">
          <a:xfrm>
            <a:off x="5928058" y="1222819"/>
            <a:ext cx="720080" cy="69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D82E461-D725-1689-2AC7-DB993B0FF34A}"/>
              </a:ext>
            </a:extLst>
          </p:cNvPr>
          <p:cNvSpPr/>
          <p:nvPr/>
        </p:nvSpPr>
        <p:spPr bwMode="white">
          <a:xfrm>
            <a:off x="7390395" y="1098028"/>
            <a:ext cx="720080" cy="1049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C824EF0-579B-0BFA-B6E3-59F632E4D69A}"/>
              </a:ext>
            </a:extLst>
          </p:cNvPr>
          <p:cNvSpPr/>
          <p:nvPr/>
        </p:nvSpPr>
        <p:spPr bwMode="white">
          <a:xfrm>
            <a:off x="8973963" y="1082496"/>
            <a:ext cx="635466" cy="83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1B21B59-37BB-11FD-F87C-E799D95498D0}"/>
              </a:ext>
            </a:extLst>
          </p:cNvPr>
          <p:cNvSpPr/>
          <p:nvPr/>
        </p:nvSpPr>
        <p:spPr bwMode="white">
          <a:xfrm>
            <a:off x="4876110" y="2682377"/>
            <a:ext cx="931858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2E8F22E-DF0C-2135-1161-05582283225B}"/>
              </a:ext>
            </a:extLst>
          </p:cNvPr>
          <p:cNvSpPr/>
          <p:nvPr/>
        </p:nvSpPr>
        <p:spPr bwMode="white">
          <a:xfrm>
            <a:off x="8400256" y="2696686"/>
            <a:ext cx="833396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98F5EBF-6502-76B1-74F2-95C6E6F83535}"/>
              </a:ext>
            </a:extLst>
          </p:cNvPr>
          <p:cNvSpPr/>
          <p:nvPr/>
        </p:nvSpPr>
        <p:spPr bwMode="white">
          <a:xfrm>
            <a:off x="3980871" y="4318418"/>
            <a:ext cx="720080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59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23" grpId="0" animBg="1"/>
      <p:bldP spid="24" grpId="0" animBg="1"/>
      <p:bldP spid="25" grpId="0" animBg="1"/>
      <p:bldP spid="2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D719E-2B6A-1893-C607-ECFB41C1CA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4215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EEC7FAB-34B6-423A-56A8-BFE3FF57A71D}"/>
              </a:ext>
            </a:extLst>
          </p:cNvPr>
          <p:cNvSpPr/>
          <p:nvPr/>
        </p:nvSpPr>
        <p:spPr bwMode="white">
          <a:xfrm>
            <a:off x="1415480" y="3221938"/>
            <a:ext cx="3384376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38C95B3-6C91-1370-F801-370B89C7CC2B}"/>
              </a:ext>
            </a:extLst>
          </p:cNvPr>
          <p:cNvSpPr/>
          <p:nvPr/>
        </p:nvSpPr>
        <p:spPr bwMode="white">
          <a:xfrm>
            <a:off x="1383032" y="4509120"/>
            <a:ext cx="2120679" cy="108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BC662B1-16E8-D488-AD20-816007741F8D}"/>
              </a:ext>
            </a:extLst>
          </p:cNvPr>
          <p:cNvSpPr/>
          <p:nvPr/>
        </p:nvSpPr>
        <p:spPr bwMode="white">
          <a:xfrm>
            <a:off x="1369803" y="5733256"/>
            <a:ext cx="1269814" cy="87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AC183D6-F9A1-D49F-FA6A-55E10FB8EF0F}"/>
              </a:ext>
            </a:extLst>
          </p:cNvPr>
          <p:cNvSpPr/>
          <p:nvPr/>
        </p:nvSpPr>
        <p:spPr bwMode="white">
          <a:xfrm>
            <a:off x="5726284" y="3284984"/>
            <a:ext cx="4474171" cy="87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1322B21-9207-7B83-0AF4-74D0CB34DF59}"/>
              </a:ext>
            </a:extLst>
          </p:cNvPr>
          <p:cNvSpPr/>
          <p:nvPr/>
        </p:nvSpPr>
        <p:spPr bwMode="white">
          <a:xfrm>
            <a:off x="5736446" y="4684659"/>
            <a:ext cx="2303769" cy="61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9B25A167-4D77-553B-EE35-1419C175CC31}"/>
              </a:ext>
            </a:extLst>
          </p:cNvPr>
          <p:cNvSpPr/>
          <p:nvPr/>
        </p:nvSpPr>
        <p:spPr bwMode="white">
          <a:xfrm>
            <a:off x="5879976" y="5885945"/>
            <a:ext cx="1548172" cy="56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1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F39A5-46DA-C760-7084-F0A9592CA2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17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35E8F3E-5E03-2B1D-2300-D693532DD12B}"/>
              </a:ext>
            </a:extLst>
          </p:cNvPr>
          <p:cNvSpPr/>
          <p:nvPr/>
        </p:nvSpPr>
        <p:spPr bwMode="white">
          <a:xfrm>
            <a:off x="672000" y="2204864"/>
            <a:ext cx="319175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6913F80-D77C-4827-603B-4A723A1266BA}"/>
              </a:ext>
            </a:extLst>
          </p:cNvPr>
          <p:cNvSpPr/>
          <p:nvPr/>
        </p:nvSpPr>
        <p:spPr bwMode="white">
          <a:xfrm>
            <a:off x="623392" y="3645023"/>
            <a:ext cx="2039624" cy="108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A187404-54E4-599C-915A-0E73B781130D}"/>
              </a:ext>
            </a:extLst>
          </p:cNvPr>
          <p:cNvSpPr/>
          <p:nvPr/>
        </p:nvSpPr>
        <p:spPr bwMode="white">
          <a:xfrm>
            <a:off x="672000" y="5021887"/>
            <a:ext cx="1679584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B5140E2-724E-3245-3838-98C07382DF31}"/>
              </a:ext>
            </a:extLst>
          </p:cNvPr>
          <p:cNvSpPr/>
          <p:nvPr/>
        </p:nvSpPr>
        <p:spPr bwMode="white">
          <a:xfrm>
            <a:off x="5303912" y="2363668"/>
            <a:ext cx="4248472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18923A0-04AE-951A-980F-D4A088D5C9E6}"/>
              </a:ext>
            </a:extLst>
          </p:cNvPr>
          <p:cNvSpPr/>
          <p:nvPr/>
        </p:nvSpPr>
        <p:spPr bwMode="white">
          <a:xfrm>
            <a:off x="5461092" y="3645024"/>
            <a:ext cx="3227196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C83ACE0-AA32-C453-2D58-0124ECF0DD37}"/>
              </a:ext>
            </a:extLst>
          </p:cNvPr>
          <p:cNvSpPr/>
          <p:nvPr/>
        </p:nvSpPr>
        <p:spPr bwMode="white">
          <a:xfrm>
            <a:off x="5485092" y="5013176"/>
            <a:ext cx="1475003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034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8E0AF-630C-C2E9-1D83-0ECE97CC7A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07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B8CAF4-667B-29F9-7C44-049DA9CA903F}"/>
              </a:ext>
            </a:extLst>
          </p:cNvPr>
          <p:cNvSpPr/>
          <p:nvPr/>
        </p:nvSpPr>
        <p:spPr bwMode="white">
          <a:xfrm>
            <a:off x="551384" y="2348878"/>
            <a:ext cx="3816424" cy="100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6E9CFB3-DED8-ACB3-B1D4-55BACAB1FE42}"/>
              </a:ext>
            </a:extLst>
          </p:cNvPr>
          <p:cNvSpPr/>
          <p:nvPr/>
        </p:nvSpPr>
        <p:spPr bwMode="white">
          <a:xfrm>
            <a:off x="571564" y="3766692"/>
            <a:ext cx="2716124" cy="59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A05CB7E-EF8A-427A-F0EA-6EB4478B3AF9}"/>
              </a:ext>
            </a:extLst>
          </p:cNvPr>
          <p:cNvSpPr/>
          <p:nvPr/>
        </p:nvSpPr>
        <p:spPr bwMode="white">
          <a:xfrm>
            <a:off x="659812" y="4531945"/>
            <a:ext cx="1269814" cy="80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108C6A1-14FB-48F9-146E-D8C43A353CCA}"/>
              </a:ext>
            </a:extLst>
          </p:cNvPr>
          <p:cNvSpPr/>
          <p:nvPr/>
        </p:nvSpPr>
        <p:spPr bwMode="white">
          <a:xfrm>
            <a:off x="4862162" y="2348880"/>
            <a:ext cx="541030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3A11729-FF98-C40D-FACB-271DCBED4164}"/>
              </a:ext>
            </a:extLst>
          </p:cNvPr>
          <p:cNvSpPr/>
          <p:nvPr/>
        </p:nvSpPr>
        <p:spPr bwMode="white">
          <a:xfrm>
            <a:off x="4820092" y="3717032"/>
            <a:ext cx="2428036" cy="59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5C7E847-3C70-F8D0-AF6F-C1FCA45F0A18}"/>
              </a:ext>
            </a:extLst>
          </p:cNvPr>
          <p:cNvSpPr/>
          <p:nvPr/>
        </p:nvSpPr>
        <p:spPr bwMode="white">
          <a:xfrm>
            <a:off x="4820092" y="4553549"/>
            <a:ext cx="1269814" cy="59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3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94F02F-DAF5-46F9-3455-8BB60844A3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5121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A3BAD-6FE8-917C-250F-73680C5B95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CAAFF3-D071-695C-52BD-38C1BB5CBD7C}"/>
              </a:ext>
            </a:extLst>
          </p:cNvPr>
          <p:cNvSpPr/>
          <p:nvPr/>
        </p:nvSpPr>
        <p:spPr bwMode="white">
          <a:xfrm>
            <a:off x="983432" y="859068"/>
            <a:ext cx="3456384" cy="105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E05AF5-D41B-C613-92F2-68991E72AC16}"/>
              </a:ext>
            </a:extLst>
          </p:cNvPr>
          <p:cNvSpPr/>
          <p:nvPr/>
        </p:nvSpPr>
        <p:spPr bwMode="white">
          <a:xfrm>
            <a:off x="681904" y="2371763"/>
            <a:ext cx="1685714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11D8DB8-DFEB-7ED5-6CA2-03CB7C09C7CF}"/>
              </a:ext>
            </a:extLst>
          </p:cNvPr>
          <p:cNvSpPr/>
          <p:nvPr/>
        </p:nvSpPr>
        <p:spPr bwMode="white">
          <a:xfrm>
            <a:off x="681904" y="3162704"/>
            <a:ext cx="1561904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764358-985E-D7CB-997D-FE479B1CE5F7}"/>
              </a:ext>
            </a:extLst>
          </p:cNvPr>
          <p:cNvSpPr/>
          <p:nvPr/>
        </p:nvSpPr>
        <p:spPr bwMode="white">
          <a:xfrm>
            <a:off x="681904" y="3861048"/>
            <a:ext cx="4910040" cy="7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099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C4970-1B03-CB52-9AC6-A831EBFABAA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628"/>
          <a:stretch/>
        </p:blipFill>
        <p:spPr>
          <a:xfrm>
            <a:off x="720000" y="827999"/>
            <a:ext cx="10418381" cy="166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AFBD1E-28AA-FE81-DFDB-9B8D97328D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76" r="53556" b="86031"/>
          <a:stretch/>
        </p:blipFill>
        <p:spPr>
          <a:xfrm>
            <a:off x="5393042" y="6183753"/>
            <a:ext cx="1072296" cy="678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EA276D6-14B6-FAB7-D991-0C5B1AB849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9"/>
          <a:stretch/>
        </p:blipFill>
        <p:spPr>
          <a:xfrm>
            <a:off x="1080950" y="2185154"/>
            <a:ext cx="9696480" cy="3844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49861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2024-08-07T12:34:33Z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