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7" autoAdjust="0"/>
    <p:restoredTop sz="94660"/>
  </p:normalViewPr>
  <p:slideViewPr>
    <p:cSldViewPr showGuides="1">
      <p:cViewPr>
        <p:scale>
          <a:sx n="66" d="100"/>
          <a:sy n="66" d="100"/>
        </p:scale>
        <p:origin x="504" y="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447227C-DD77-61E0-4074-1F91E4E72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78225"/>
            <a:ext cx="11928648" cy="283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81F8E-6F24-617D-9958-C3E8CBC94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1489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437F66-C0BD-37F6-9BA1-597ED4C12BFE}"/>
              </a:ext>
            </a:extLst>
          </p:cNvPr>
          <p:cNvSpPr/>
          <p:nvPr/>
        </p:nvSpPr>
        <p:spPr bwMode="white">
          <a:xfrm>
            <a:off x="1343472" y="4869160"/>
            <a:ext cx="8352928" cy="50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6BE9F5-7E48-FBDD-885F-31C8D77F1EE2}"/>
              </a:ext>
            </a:extLst>
          </p:cNvPr>
          <p:cNvSpPr/>
          <p:nvPr/>
        </p:nvSpPr>
        <p:spPr bwMode="white">
          <a:xfrm>
            <a:off x="1199456" y="5529688"/>
            <a:ext cx="9217024" cy="50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804945-5945-8138-5333-72671080E523}"/>
              </a:ext>
            </a:extLst>
          </p:cNvPr>
          <p:cNvSpPr/>
          <p:nvPr/>
        </p:nvSpPr>
        <p:spPr bwMode="white">
          <a:xfrm>
            <a:off x="1343472" y="6165304"/>
            <a:ext cx="1313632" cy="53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03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0F079-3F6F-DE4B-CC2A-1D7FF7308B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49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955BE-20D3-8C0F-D048-180DDAF947C8}"/>
              </a:ext>
            </a:extLst>
          </p:cNvPr>
          <p:cNvSpPr/>
          <p:nvPr/>
        </p:nvSpPr>
        <p:spPr bwMode="white">
          <a:xfrm>
            <a:off x="3071664" y="5373216"/>
            <a:ext cx="40324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05E27-65DF-91AD-1C50-8511B542A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A5ACEC-7EF5-E4B9-A6CD-DEE7C8BA6F16}"/>
              </a:ext>
            </a:extLst>
          </p:cNvPr>
          <p:cNvSpPr/>
          <p:nvPr/>
        </p:nvSpPr>
        <p:spPr bwMode="white">
          <a:xfrm>
            <a:off x="1703513" y="1807028"/>
            <a:ext cx="3528392" cy="68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37D083-B9B1-3F82-B596-B0C17691648F}"/>
              </a:ext>
            </a:extLst>
          </p:cNvPr>
          <p:cNvSpPr/>
          <p:nvPr/>
        </p:nvSpPr>
        <p:spPr bwMode="white">
          <a:xfrm>
            <a:off x="6888088" y="1879037"/>
            <a:ext cx="3024334" cy="6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8BEA77-667D-6D26-1196-7383B36E25BB}"/>
              </a:ext>
            </a:extLst>
          </p:cNvPr>
          <p:cNvSpPr/>
          <p:nvPr/>
        </p:nvSpPr>
        <p:spPr bwMode="white">
          <a:xfrm>
            <a:off x="8386666" y="4432674"/>
            <a:ext cx="571428" cy="3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67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CFDA7-76CA-19FE-EC78-07D2CE592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C30876-4541-23A7-A41C-65087426FC80}"/>
              </a:ext>
            </a:extLst>
          </p:cNvPr>
          <p:cNvSpPr/>
          <p:nvPr/>
        </p:nvSpPr>
        <p:spPr bwMode="white">
          <a:xfrm>
            <a:off x="5879976" y="1879037"/>
            <a:ext cx="4032446" cy="6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3A4D40F-84BE-94E0-0F61-54EC89BC19E7}"/>
              </a:ext>
            </a:extLst>
          </p:cNvPr>
          <p:cNvSpPr/>
          <p:nvPr/>
        </p:nvSpPr>
        <p:spPr bwMode="white">
          <a:xfrm>
            <a:off x="5874521" y="2777642"/>
            <a:ext cx="4032446" cy="6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CA94AE0-6A15-1B60-ADB6-1816FA78A670}"/>
              </a:ext>
            </a:extLst>
          </p:cNvPr>
          <p:cNvSpPr/>
          <p:nvPr/>
        </p:nvSpPr>
        <p:spPr bwMode="white">
          <a:xfrm>
            <a:off x="5807968" y="3668499"/>
            <a:ext cx="4032446" cy="6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85ADC8-F45F-EE2F-2C3D-E6D4DA84660D}"/>
              </a:ext>
            </a:extLst>
          </p:cNvPr>
          <p:cNvSpPr/>
          <p:nvPr/>
        </p:nvSpPr>
        <p:spPr bwMode="white">
          <a:xfrm>
            <a:off x="5879976" y="4564497"/>
            <a:ext cx="5211735" cy="68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38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E22C4-29CD-42FB-BF21-24ED38E83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54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B092A2-7F46-8D3A-9A05-37D283AC6DF5}"/>
              </a:ext>
            </a:extLst>
          </p:cNvPr>
          <p:cNvSpPr/>
          <p:nvPr/>
        </p:nvSpPr>
        <p:spPr bwMode="white">
          <a:xfrm>
            <a:off x="8777142" y="2114210"/>
            <a:ext cx="1314285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83EBB3-9B02-E5C5-772A-64BCB96659B6}"/>
              </a:ext>
            </a:extLst>
          </p:cNvPr>
          <p:cNvSpPr/>
          <p:nvPr/>
        </p:nvSpPr>
        <p:spPr bwMode="white">
          <a:xfrm>
            <a:off x="8786666" y="3019322"/>
            <a:ext cx="1038095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B583AA-51A4-5BF6-9848-201D061F709E}"/>
              </a:ext>
            </a:extLst>
          </p:cNvPr>
          <p:cNvSpPr/>
          <p:nvPr/>
        </p:nvSpPr>
        <p:spPr bwMode="white">
          <a:xfrm>
            <a:off x="8815238" y="3914906"/>
            <a:ext cx="1542857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A7EA3-1C01-8C83-A218-6DC5A063954F}"/>
              </a:ext>
            </a:extLst>
          </p:cNvPr>
          <p:cNvSpPr/>
          <p:nvPr/>
        </p:nvSpPr>
        <p:spPr bwMode="white">
          <a:xfrm>
            <a:off x="8815238" y="4820018"/>
            <a:ext cx="742857" cy="40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15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6C6FA-B909-BE05-D28B-5FA26C9149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358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FC5163C-A141-E8EC-4F35-57F282A39BAE}"/>
              </a:ext>
            </a:extLst>
          </p:cNvPr>
          <p:cNvSpPr/>
          <p:nvPr/>
        </p:nvSpPr>
        <p:spPr bwMode="white">
          <a:xfrm>
            <a:off x="1472719" y="6296764"/>
            <a:ext cx="2514083" cy="33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489A3DE5-FB1C-AAE2-3D2B-C429442E89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420888"/>
            <a:ext cx="3024336" cy="294566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EEC761B2-EECF-F4C0-D666-63352409B7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6329" y="2462112"/>
            <a:ext cx="2983180" cy="2904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8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2FFAF-83C5-B657-5AB0-609F7BC5C6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61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BC7A2-83EC-4ED7-C675-5D774D535CFF}"/>
              </a:ext>
            </a:extLst>
          </p:cNvPr>
          <p:cNvSpPr/>
          <p:nvPr/>
        </p:nvSpPr>
        <p:spPr bwMode="white">
          <a:xfrm>
            <a:off x="2639616" y="5742470"/>
            <a:ext cx="1470575" cy="71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951B41-411E-30B3-9390-723215F9AFD5}"/>
              </a:ext>
            </a:extLst>
          </p:cNvPr>
          <p:cNvSpPr/>
          <p:nvPr/>
        </p:nvSpPr>
        <p:spPr bwMode="white">
          <a:xfrm>
            <a:off x="9249144" y="5403431"/>
            <a:ext cx="1383360" cy="3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8316DC-F4CE-7F3A-CBB8-8C8A2E3A6B62}"/>
              </a:ext>
            </a:extLst>
          </p:cNvPr>
          <p:cNvSpPr/>
          <p:nvPr/>
        </p:nvSpPr>
        <p:spPr bwMode="white">
          <a:xfrm>
            <a:off x="9120336" y="4098073"/>
            <a:ext cx="1383360" cy="33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E41A27-F30A-52A4-6D56-3D81C22F8F5E}"/>
              </a:ext>
            </a:extLst>
          </p:cNvPr>
          <p:cNvSpPr/>
          <p:nvPr/>
        </p:nvSpPr>
        <p:spPr bwMode="white">
          <a:xfrm>
            <a:off x="10257256" y="4293096"/>
            <a:ext cx="375248" cy="120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2687B9-EFB4-5D8C-1A58-8EE347E8249C}"/>
              </a:ext>
            </a:extLst>
          </p:cNvPr>
          <p:cNvSpPr/>
          <p:nvPr/>
        </p:nvSpPr>
        <p:spPr bwMode="white">
          <a:xfrm>
            <a:off x="9057156" y="4344312"/>
            <a:ext cx="375248" cy="120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91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5A372-A389-0533-D034-EAD5E84535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215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08544B-22CC-AE57-356F-A8344BB9A34C}"/>
              </a:ext>
            </a:extLst>
          </p:cNvPr>
          <p:cNvSpPr/>
          <p:nvPr/>
        </p:nvSpPr>
        <p:spPr bwMode="white">
          <a:xfrm>
            <a:off x="1526399" y="2151661"/>
            <a:ext cx="778105" cy="30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2924E6-CE18-431C-4000-39DD9AAA29E8}"/>
              </a:ext>
            </a:extLst>
          </p:cNvPr>
          <p:cNvSpPr/>
          <p:nvPr/>
        </p:nvSpPr>
        <p:spPr bwMode="white">
          <a:xfrm>
            <a:off x="4079776" y="980729"/>
            <a:ext cx="2160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E08F63-0306-C114-84F2-F677D011C711}"/>
              </a:ext>
            </a:extLst>
          </p:cNvPr>
          <p:cNvSpPr/>
          <p:nvPr/>
        </p:nvSpPr>
        <p:spPr bwMode="white">
          <a:xfrm>
            <a:off x="4007768" y="1632994"/>
            <a:ext cx="216024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05E6A7-D41C-88A0-95D8-570F07D28ABB}"/>
              </a:ext>
            </a:extLst>
          </p:cNvPr>
          <p:cNvSpPr/>
          <p:nvPr/>
        </p:nvSpPr>
        <p:spPr bwMode="white">
          <a:xfrm>
            <a:off x="3278244" y="1758017"/>
            <a:ext cx="801532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6BEA0-FEA3-8266-F3E6-255C474F59F0}"/>
              </a:ext>
            </a:extLst>
          </p:cNvPr>
          <p:cNvSpPr/>
          <p:nvPr/>
        </p:nvSpPr>
        <p:spPr bwMode="white">
          <a:xfrm flipH="1">
            <a:off x="3134228" y="980729"/>
            <a:ext cx="289092" cy="89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A3A9EE7-BB0E-2B64-FA43-06E83DD529DD}"/>
              </a:ext>
            </a:extLst>
          </p:cNvPr>
          <p:cNvSpPr/>
          <p:nvPr/>
        </p:nvSpPr>
        <p:spPr bwMode="white">
          <a:xfrm>
            <a:off x="3278244" y="808534"/>
            <a:ext cx="1003213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AEE998-1C9C-D345-1AA6-ADAC6908B35A}"/>
              </a:ext>
            </a:extLst>
          </p:cNvPr>
          <p:cNvSpPr/>
          <p:nvPr/>
        </p:nvSpPr>
        <p:spPr bwMode="white">
          <a:xfrm>
            <a:off x="4029683" y="951702"/>
            <a:ext cx="216024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7B6E288-30A4-8880-9125-89BD29BDD8CE}"/>
              </a:ext>
            </a:extLst>
          </p:cNvPr>
          <p:cNvSpPr/>
          <p:nvPr/>
        </p:nvSpPr>
        <p:spPr bwMode="white">
          <a:xfrm>
            <a:off x="3503713" y="2676395"/>
            <a:ext cx="845086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4FEEDD8-F97D-C917-870B-A88D18989BF4}"/>
              </a:ext>
            </a:extLst>
          </p:cNvPr>
          <p:cNvSpPr/>
          <p:nvPr/>
        </p:nvSpPr>
        <p:spPr bwMode="white">
          <a:xfrm>
            <a:off x="4187788" y="2780928"/>
            <a:ext cx="2160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EE10381-0202-9339-BC0E-626C193A0F7C}"/>
              </a:ext>
            </a:extLst>
          </p:cNvPr>
          <p:cNvSpPr/>
          <p:nvPr/>
        </p:nvSpPr>
        <p:spPr bwMode="white">
          <a:xfrm>
            <a:off x="3458850" y="3606413"/>
            <a:ext cx="801532" cy="211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AAD467C-023A-DD32-CB5C-BFB90D73EA16}"/>
              </a:ext>
            </a:extLst>
          </p:cNvPr>
          <p:cNvSpPr/>
          <p:nvPr/>
        </p:nvSpPr>
        <p:spPr bwMode="white">
          <a:xfrm>
            <a:off x="3315420" y="2806594"/>
            <a:ext cx="260300" cy="9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FAB1D9D-99D1-0891-0155-0F5EC9F1FF47}"/>
              </a:ext>
            </a:extLst>
          </p:cNvPr>
          <p:cNvSpPr/>
          <p:nvPr/>
        </p:nvSpPr>
        <p:spPr bwMode="white">
          <a:xfrm>
            <a:off x="2044204" y="4009892"/>
            <a:ext cx="260300" cy="9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D00BA87-9382-A15B-7CEA-05C9E629EB90}"/>
              </a:ext>
            </a:extLst>
          </p:cNvPr>
          <p:cNvSpPr/>
          <p:nvPr/>
        </p:nvSpPr>
        <p:spPr bwMode="white">
          <a:xfrm>
            <a:off x="1155180" y="3933056"/>
            <a:ext cx="260300" cy="104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68D8FA6-6B9A-C180-2AA1-0559FAE47ADD}"/>
              </a:ext>
            </a:extLst>
          </p:cNvPr>
          <p:cNvSpPr/>
          <p:nvPr/>
        </p:nvSpPr>
        <p:spPr bwMode="white">
          <a:xfrm>
            <a:off x="1266098" y="4830621"/>
            <a:ext cx="1085485" cy="30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C2C93D4-C848-D969-B70C-C33BF7072B05}"/>
              </a:ext>
            </a:extLst>
          </p:cNvPr>
          <p:cNvSpPr/>
          <p:nvPr/>
        </p:nvSpPr>
        <p:spPr bwMode="white">
          <a:xfrm>
            <a:off x="1339392" y="3908486"/>
            <a:ext cx="1156208" cy="20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A8451C0-A959-7A12-F7FC-F4AAB76A8E1F}"/>
              </a:ext>
            </a:extLst>
          </p:cNvPr>
          <p:cNvSpPr/>
          <p:nvPr/>
        </p:nvSpPr>
        <p:spPr bwMode="white">
          <a:xfrm>
            <a:off x="4079776" y="4048082"/>
            <a:ext cx="2465673" cy="6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C74890E-E4C0-236F-E729-C2A38FD7E590}"/>
              </a:ext>
            </a:extLst>
          </p:cNvPr>
          <p:cNvSpPr/>
          <p:nvPr/>
        </p:nvSpPr>
        <p:spPr bwMode="white">
          <a:xfrm>
            <a:off x="4348799" y="5981079"/>
            <a:ext cx="728589" cy="360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46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93995-3E11-D3EC-B94F-4A1E04E92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DC7B0-9BAD-8346-E694-BF0E509F0A7F}"/>
              </a:ext>
            </a:extLst>
          </p:cNvPr>
          <p:cNvSpPr/>
          <p:nvPr/>
        </p:nvSpPr>
        <p:spPr bwMode="white">
          <a:xfrm>
            <a:off x="2495600" y="4087374"/>
            <a:ext cx="7848872" cy="151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AC61A5D2-2C6B-8C43-9B41-3073ED6201D4}"/>
              </a:ext>
            </a:extLst>
          </p:cNvPr>
          <p:cNvCxnSpPr>
            <a:cxnSpLocks/>
          </p:cNvCxnSpPr>
          <p:nvPr/>
        </p:nvCxnSpPr>
        <p:spPr>
          <a:xfrm>
            <a:off x="3071664" y="4087374"/>
            <a:ext cx="6264696" cy="151532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0C17B8B-74F0-BF5A-A1BF-BE35EB730368}"/>
              </a:ext>
            </a:extLst>
          </p:cNvPr>
          <p:cNvCxnSpPr>
            <a:cxnSpLocks/>
          </p:cNvCxnSpPr>
          <p:nvPr/>
        </p:nvCxnSpPr>
        <p:spPr>
          <a:xfrm>
            <a:off x="4871864" y="4087374"/>
            <a:ext cx="2088232" cy="139645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F94DAFE-EB3F-6D73-D9EB-60C2D62E6D08}"/>
              </a:ext>
            </a:extLst>
          </p:cNvPr>
          <p:cNvCxnSpPr>
            <a:cxnSpLocks/>
          </p:cNvCxnSpPr>
          <p:nvPr/>
        </p:nvCxnSpPr>
        <p:spPr>
          <a:xfrm flipH="1">
            <a:off x="3359696" y="4128592"/>
            <a:ext cx="3623005" cy="1355233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C0EC3A8-1C9F-FF74-DB2A-59004B944BFD}"/>
              </a:ext>
            </a:extLst>
          </p:cNvPr>
          <p:cNvCxnSpPr>
            <a:cxnSpLocks/>
          </p:cNvCxnSpPr>
          <p:nvPr/>
        </p:nvCxnSpPr>
        <p:spPr>
          <a:xfrm flipH="1">
            <a:off x="5171198" y="4128592"/>
            <a:ext cx="3995994" cy="1474105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8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2024-08-08T06:52:28Z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