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67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04DBA8-29F3-826C-613D-2D4B57E642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51780"/>
            <a:ext cx="12000656" cy="113632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70E3F-3BAA-D29B-E83C-ECB52AF051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83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E0AD7-7F0F-312A-1F58-2FF630060516}"/>
              </a:ext>
            </a:extLst>
          </p:cNvPr>
          <p:cNvSpPr/>
          <p:nvPr/>
        </p:nvSpPr>
        <p:spPr bwMode="white">
          <a:xfrm>
            <a:off x="1548220" y="4590621"/>
            <a:ext cx="4763804" cy="744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56B739-1926-8583-B73A-DF0A851DCED7}"/>
              </a:ext>
            </a:extLst>
          </p:cNvPr>
          <p:cNvSpPr/>
          <p:nvPr/>
        </p:nvSpPr>
        <p:spPr bwMode="white">
          <a:xfrm>
            <a:off x="1548220" y="5334690"/>
            <a:ext cx="9228300" cy="614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631C70-4441-169D-18E3-4AAD3707E860}"/>
              </a:ext>
            </a:extLst>
          </p:cNvPr>
          <p:cNvSpPr/>
          <p:nvPr/>
        </p:nvSpPr>
        <p:spPr bwMode="white">
          <a:xfrm>
            <a:off x="1522867" y="6247866"/>
            <a:ext cx="1538124" cy="32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7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1BC8D-3951-16FF-289B-99EF5D6C31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0693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DDC5E-9751-872A-ADF7-E02FFA1CD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7652F-53C6-5461-60C9-BD4A4E4806B9}"/>
              </a:ext>
            </a:extLst>
          </p:cNvPr>
          <p:cNvSpPr/>
          <p:nvPr/>
        </p:nvSpPr>
        <p:spPr bwMode="white">
          <a:xfrm>
            <a:off x="7129523" y="1028133"/>
            <a:ext cx="495238" cy="4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771C05-5FD1-3CA3-0F6A-2B82DD1747FF}"/>
              </a:ext>
            </a:extLst>
          </p:cNvPr>
          <p:cNvSpPr/>
          <p:nvPr/>
        </p:nvSpPr>
        <p:spPr bwMode="white">
          <a:xfrm>
            <a:off x="2351584" y="1772816"/>
            <a:ext cx="2160240" cy="77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C96E6C-B96E-280A-2B7A-D368DD820B6B}"/>
              </a:ext>
            </a:extLst>
          </p:cNvPr>
          <p:cNvSpPr/>
          <p:nvPr/>
        </p:nvSpPr>
        <p:spPr bwMode="white">
          <a:xfrm>
            <a:off x="1703512" y="2708920"/>
            <a:ext cx="172819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814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402DD-2B6D-F515-71CB-71E7D85A57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9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AF620C-20A9-B439-A0BB-F25CB0D782EE}"/>
              </a:ext>
            </a:extLst>
          </p:cNvPr>
          <p:cNvSpPr/>
          <p:nvPr/>
        </p:nvSpPr>
        <p:spPr bwMode="white">
          <a:xfrm>
            <a:off x="1281904" y="2771386"/>
            <a:ext cx="9350600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4955CE-C980-B44B-00D9-F0C5B78DCCD9}"/>
              </a:ext>
            </a:extLst>
          </p:cNvPr>
          <p:cNvSpPr/>
          <p:nvPr/>
        </p:nvSpPr>
        <p:spPr bwMode="white">
          <a:xfrm>
            <a:off x="1329522" y="3619237"/>
            <a:ext cx="9350599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65CF53B-BF32-2E3D-8CCA-A3B95FB51F54}"/>
              </a:ext>
            </a:extLst>
          </p:cNvPr>
          <p:cNvSpPr/>
          <p:nvPr/>
        </p:nvSpPr>
        <p:spPr bwMode="white">
          <a:xfrm>
            <a:off x="1281903" y="4348015"/>
            <a:ext cx="9398217" cy="66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779B2F-6F74-FC2E-FF92-5FB07FB19F99}"/>
              </a:ext>
            </a:extLst>
          </p:cNvPr>
          <p:cNvSpPr/>
          <p:nvPr/>
        </p:nvSpPr>
        <p:spPr bwMode="white">
          <a:xfrm>
            <a:off x="1281904" y="5305412"/>
            <a:ext cx="666666" cy="43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5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F3C041-1FCF-8FA6-C16E-C009A31F3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1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CE72A-A62B-AE91-8003-FBA9531060F7}"/>
              </a:ext>
            </a:extLst>
          </p:cNvPr>
          <p:cNvSpPr/>
          <p:nvPr/>
        </p:nvSpPr>
        <p:spPr bwMode="white">
          <a:xfrm>
            <a:off x="1253333" y="2762559"/>
            <a:ext cx="5304761" cy="4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59C208-BD8D-0D4D-B437-08C02F4730AC}"/>
              </a:ext>
            </a:extLst>
          </p:cNvPr>
          <p:cNvSpPr/>
          <p:nvPr/>
        </p:nvSpPr>
        <p:spPr bwMode="white">
          <a:xfrm>
            <a:off x="1281904" y="3582126"/>
            <a:ext cx="9114285" cy="4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CBBC27-4896-A2E8-2983-A9BA30C4EC81}"/>
              </a:ext>
            </a:extLst>
          </p:cNvPr>
          <p:cNvSpPr/>
          <p:nvPr/>
        </p:nvSpPr>
        <p:spPr bwMode="white">
          <a:xfrm>
            <a:off x="1310476" y="4458872"/>
            <a:ext cx="638095" cy="400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98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4461A-3C04-C6C3-E27E-3FD0AD15F8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216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DEBC64-EF3D-7AEE-476C-D1DED1D82EF0}"/>
              </a:ext>
            </a:extLst>
          </p:cNvPr>
          <p:cNvSpPr/>
          <p:nvPr/>
        </p:nvSpPr>
        <p:spPr bwMode="white">
          <a:xfrm>
            <a:off x="1703483" y="2833992"/>
            <a:ext cx="5666740" cy="34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A5540-E718-63C9-D70F-379AEDFC5A0A}"/>
              </a:ext>
            </a:extLst>
          </p:cNvPr>
          <p:cNvSpPr/>
          <p:nvPr/>
        </p:nvSpPr>
        <p:spPr bwMode="white">
          <a:xfrm>
            <a:off x="1338189" y="3668260"/>
            <a:ext cx="1995067" cy="337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D0686C-18AC-59C3-9DD4-44C71E54D877}"/>
              </a:ext>
            </a:extLst>
          </p:cNvPr>
          <p:cNvSpPr/>
          <p:nvPr/>
        </p:nvSpPr>
        <p:spPr bwMode="white">
          <a:xfrm>
            <a:off x="1338189" y="4474407"/>
            <a:ext cx="2182397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06C586-8D3F-AE83-A92E-80EF4D3858C4}"/>
              </a:ext>
            </a:extLst>
          </p:cNvPr>
          <p:cNvSpPr/>
          <p:nvPr/>
        </p:nvSpPr>
        <p:spPr bwMode="white">
          <a:xfrm>
            <a:off x="1272624" y="5280554"/>
            <a:ext cx="8954386" cy="43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5378AA-D351-1F74-3B96-071B3E2AE3CE}"/>
              </a:ext>
            </a:extLst>
          </p:cNvPr>
          <p:cNvSpPr/>
          <p:nvPr/>
        </p:nvSpPr>
        <p:spPr bwMode="white">
          <a:xfrm>
            <a:off x="1291357" y="6142944"/>
            <a:ext cx="636922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13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24640-B43A-E381-39EE-D94AB86A4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54812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11FED-AEFE-0A1D-C971-8F0EBC949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1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036D5-4C05-8798-66DD-5FD2EC358518}"/>
              </a:ext>
            </a:extLst>
          </p:cNvPr>
          <p:cNvSpPr/>
          <p:nvPr/>
        </p:nvSpPr>
        <p:spPr bwMode="white">
          <a:xfrm>
            <a:off x="1196190" y="1095193"/>
            <a:ext cx="4857142" cy="35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3AED21-86C7-3476-79F5-FD4AF30E670D}"/>
              </a:ext>
            </a:extLst>
          </p:cNvPr>
          <p:cNvSpPr/>
          <p:nvPr/>
        </p:nvSpPr>
        <p:spPr bwMode="white">
          <a:xfrm>
            <a:off x="681904" y="1782263"/>
            <a:ext cx="2821808" cy="5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DD6D3A-C336-0307-B173-719F6E52CAA6}"/>
              </a:ext>
            </a:extLst>
          </p:cNvPr>
          <p:cNvSpPr/>
          <p:nvPr/>
        </p:nvSpPr>
        <p:spPr bwMode="white">
          <a:xfrm>
            <a:off x="551384" y="2641104"/>
            <a:ext cx="2821807" cy="6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1A5585-6191-EF5F-CAF0-74BC9E03353E}"/>
              </a:ext>
            </a:extLst>
          </p:cNvPr>
          <p:cNvSpPr/>
          <p:nvPr/>
        </p:nvSpPr>
        <p:spPr bwMode="white">
          <a:xfrm>
            <a:off x="681904" y="3538111"/>
            <a:ext cx="9950600" cy="56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B8B15E-6180-FD11-268D-5BFC5B73745F}"/>
              </a:ext>
            </a:extLst>
          </p:cNvPr>
          <p:cNvSpPr/>
          <p:nvPr/>
        </p:nvSpPr>
        <p:spPr bwMode="white">
          <a:xfrm>
            <a:off x="681904" y="4396950"/>
            <a:ext cx="714285" cy="40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97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1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A179B-2EF0-9A0C-544A-58019D8110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15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809ADF-7C4E-5D2C-2B8C-A648A86D4508}"/>
              </a:ext>
            </a:extLst>
          </p:cNvPr>
          <p:cNvSpPr/>
          <p:nvPr/>
        </p:nvSpPr>
        <p:spPr bwMode="white">
          <a:xfrm>
            <a:off x="1604210" y="5377955"/>
            <a:ext cx="4980449" cy="3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33F58B-B270-D0C9-C9BD-4BE047A6AFF5}"/>
              </a:ext>
            </a:extLst>
          </p:cNvPr>
          <p:cNvSpPr/>
          <p:nvPr/>
        </p:nvSpPr>
        <p:spPr bwMode="white">
          <a:xfrm>
            <a:off x="1604210" y="6136282"/>
            <a:ext cx="8255637" cy="415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26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