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44" autoAdjust="0"/>
    <p:restoredTop sz="94660"/>
  </p:normalViewPr>
  <p:slideViewPr>
    <p:cSldViewPr showGuides="1">
      <p:cViewPr>
        <p:scale>
          <a:sx n="60" d="100"/>
          <a:sy n="60" d="100"/>
        </p:scale>
        <p:origin x="70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622729-1270-0C5F-8D7C-2E54AC797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714" y="3052809"/>
            <a:ext cx="7028571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CB8C50-7595-7835-8DA1-21590E39D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8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191470-A561-7BD7-2C6E-5243F675C5E0}"/>
              </a:ext>
            </a:extLst>
          </p:cNvPr>
          <p:cNvSpPr/>
          <p:nvPr/>
        </p:nvSpPr>
        <p:spPr bwMode="white">
          <a:xfrm>
            <a:off x="4295800" y="4509120"/>
            <a:ext cx="79208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7D1766-1982-98EB-F159-D8D8FBD58CFE}"/>
              </a:ext>
            </a:extLst>
          </p:cNvPr>
          <p:cNvSpPr/>
          <p:nvPr/>
        </p:nvSpPr>
        <p:spPr bwMode="white">
          <a:xfrm>
            <a:off x="8402363" y="4595192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10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39CA1-E5DC-604D-047A-A6EAE91B3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AB7043-DA55-8078-101A-25E6C7AFEEA4}"/>
              </a:ext>
            </a:extLst>
          </p:cNvPr>
          <p:cNvSpPr/>
          <p:nvPr/>
        </p:nvSpPr>
        <p:spPr bwMode="white">
          <a:xfrm>
            <a:off x="2783632" y="1124744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CC92219-DF44-7E7D-B564-1D8A5784123B}"/>
              </a:ext>
            </a:extLst>
          </p:cNvPr>
          <p:cNvSpPr/>
          <p:nvPr/>
        </p:nvSpPr>
        <p:spPr bwMode="white">
          <a:xfrm>
            <a:off x="6962203" y="1108176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FBA5FF9-FBFE-BCB3-9F10-393FC8914106}"/>
              </a:ext>
            </a:extLst>
          </p:cNvPr>
          <p:cNvSpPr/>
          <p:nvPr/>
        </p:nvSpPr>
        <p:spPr bwMode="white">
          <a:xfrm>
            <a:off x="2999656" y="3083024"/>
            <a:ext cx="1152128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ABAB50D-4FDD-B34A-95F9-5FE49A9806A3}"/>
              </a:ext>
            </a:extLst>
          </p:cNvPr>
          <p:cNvSpPr/>
          <p:nvPr/>
        </p:nvSpPr>
        <p:spPr bwMode="white">
          <a:xfrm>
            <a:off x="7106221" y="3140968"/>
            <a:ext cx="1152128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1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38BC1-BE62-778B-061D-D4CCD7BB5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3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4E95D3-3664-F898-7157-07DDF7402175}"/>
              </a:ext>
            </a:extLst>
          </p:cNvPr>
          <p:cNvSpPr/>
          <p:nvPr/>
        </p:nvSpPr>
        <p:spPr bwMode="white">
          <a:xfrm>
            <a:off x="5186003" y="1777389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A676DB-2730-840B-8D92-021BD6BEBE67}"/>
              </a:ext>
            </a:extLst>
          </p:cNvPr>
          <p:cNvSpPr/>
          <p:nvPr/>
        </p:nvSpPr>
        <p:spPr bwMode="white">
          <a:xfrm>
            <a:off x="8256240" y="1808221"/>
            <a:ext cx="933997" cy="128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639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50322-A70F-D6B3-8CF8-C446D6DC0C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221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5145D3-3CF8-94E9-5C66-AA8B84E3E256}"/>
              </a:ext>
            </a:extLst>
          </p:cNvPr>
          <p:cNvSpPr/>
          <p:nvPr/>
        </p:nvSpPr>
        <p:spPr bwMode="white">
          <a:xfrm>
            <a:off x="2783632" y="2708920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BAF11DB-D98E-81F3-E246-F5AF310D68CD}"/>
              </a:ext>
            </a:extLst>
          </p:cNvPr>
          <p:cNvSpPr/>
          <p:nvPr/>
        </p:nvSpPr>
        <p:spPr bwMode="white">
          <a:xfrm>
            <a:off x="6528048" y="2636912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7542147-B11F-A57F-3204-710CD211AEFE}"/>
              </a:ext>
            </a:extLst>
          </p:cNvPr>
          <p:cNvSpPr/>
          <p:nvPr/>
        </p:nvSpPr>
        <p:spPr bwMode="white">
          <a:xfrm>
            <a:off x="2806407" y="3758804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BFD81E-AD70-E5D8-D71F-B2354935BAAF}"/>
              </a:ext>
            </a:extLst>
          </p:cNvPr>
          <p:cNvSpPr/>
          <p:nvPr/>
        </p:nvSpPr>
        <p:spPr bwMode="white">
          <a:xfrm>
            <a:off x="6554042" y="3758804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0231EEC-F667-4A2D-A8F1-8D4ED8A2A88D}"/>
              </a:ext>
            </a:extLst>
          </p:cNvPr>
          <p:cNvSpPr/>
          <p:nvPr/>
        </p:nvSpPr>
        <p:spPr bwMode="white">
          <a:xfrm>
            <a:off x="2999656" y="4808688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9CD46EF9-4356-E679-5DEE-CFC7B1A93D12}"/>
              </a:ext>
            </a:extLst>
          </p:cNvPr>
          <p:cNvSpPr/>
          <p:nvPr/>
        </p:nvSpPr>
        <p:spPr bwMode="white">
          <a:xfrm>
            <a:off x="6600056" y="4891673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BBA488A-3ED9-217E-3496-71CE99D673A0}"/>
              </a:ext>
            </a:extLst>
          </p:cNvPr>
          <p:cNvSpPr/>
          <p:nvPr/>
        </p:nvSpPr>
        <p:spPr bwMode="white">
          <a:xfrm>
            <a:off x="2927648" y="5924797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4BB4208-D73C-A0A0-006A-30F4053B4470}"/>
              </a:ext>
            </a:extLst>
          </p:cNvPr>
          <p:cNvSpPr/>
          <p:nvPr/>
        </p:nvSpPr>
        <p:spPr bwMode="white">
          <a:xfrm>
            <a:off x="6528048" y="5877272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FAEC5-C393-6CB8-F346-63D92AA5E3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6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11CD2-A362-9020-EE4B-D83DDE38E6BB}"/>
              </a:ext>
            </a:extLst>
          </p:cNvPr>
          <p:cNvSpPr/>
          <p:nvPr/>
        </p:nvSpPr>
        <p:spPr bwMode="white">
          <a:xfrm>
            <a:off x="10128448" y="2492896"/>
            <a:ext cx="64807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AD33D43-6D08-8C72-DD82-21411734F0EB}"/>
              </a:ext>
            </a:extLst>
          </p:cNvPr>
          <p:cNvSpPr/>
          <p:nvPr/>
        </p:nvSpPr>
        <p:spPr bwMode="white">
          <a:xfrm>
            <a:off x="1775520" y="3645024"/>
            <a:ext cx="3888432" cy="113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5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B56135-7111-9794-0D6D-6782617D72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C5CCD-0591-D7E1-0B3A-AB60965FFBF4}"/>
              </a:ext>
            </a:extLst>
          </p:cNvPr>
          <p:cNvSpPr/>
          <p:nvPr/>
        </p:nvSpPr>
        <p:spPr bwMode="white">
          <a:xfrm>
            <a:off x="9192344" y="1412776"/>
            <a:ext cx="7920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EB52D3-2967-F6F3-87F5-123D553237F1}"/>
              </a:ext>
            </a:extLst>
          </p:cNvPr>
          <p:cNvSpPr/>
          <p:nvPr/>
        </p:nvSpPr>
        <p:spPr bwMode="white">
          <a:xfrm>
            <a:off x="911424" y="2780928"/>
            <a:ext cx="7056784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0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109E1-FE8A-CA16-656F-4FF652492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D9B56D-1B1D-412F-940E-FABB394B027D}"/>
              </a:ext>
            </a:extLst>
          </p:cNvPr>
          <p:cNvSpPr/>
          <p:nvPr/>
        </p:nvSpPr>
        <p:spPr bwMode="white">
          <a:xfrm>
            <a:off x="4129523" y="4275895"/>
            <a:ext cx="304761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BA2B19-5E96-3974-DD0D-9710E0B7F7DC}"/>
              </a:ext>
            </a:extLst>
          </p:cNvPr>
          <p:cNvSpPr/>
          <p:nvPr/>
        </p:nvSpPr>
        <p:spPr bwMode="white">
          <a:xfrm>
            <a:off x="9586666" y="4285420"/>
            <a:ext cx="190476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364F85-BBC9-88BE-B419-44F152FDADE5}"/>
              </a:ext>
            </a:extLst>
          </p:cNvPr>
          <p:cNvSpPr/>
          <p:nvPr/>
        </p:nvSpPr>
        <p:spPr bwMode="white">
          <a:xfrm>
            <a:off x="4129523" y="4866419"/>
            <a:ext cx="304761" cy="37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9E473F-4786-E343-52AC-98A08C956EEE}"/>
              </a:ext>
            </a:extLst>
          </p:cNvPr>
          <p:cNvSpPr/>
          <p:nvPr/>
        </p:nvSpPr>
        <p:spPr bwMode="white">
          <a:xfrm>
            <a:off x="9548571" y="4866419"/>
            <a:ext cx="304761" cy="36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B529F3D-A5E5-787A-B5E6-2317F95BE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025975"/>
            <a:ext cx="3816424" cy="1848411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B8457B0-70A8-4C34-D16E-22735ED41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1696" y="2055794"/>
            <a:ext cx="3462776" cy="1877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4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677D6-31D7-6FD3-0253-8E6B8A087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291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1CC9E4A-1543-3006-FC0E-B5B9B68AEC99}"/>
              </a:ext>
            </a:extLst>
          </p:cNvPr>
          <p:cNvSpPr/>
          <p:nvPr/>
        </p:nvSpPr>
        <p:spPr bwMode="white">
          <a:xfrm>
            <a:off x="1343472" y="4437112"/>
            <a:ext cx="42484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ED5A148-2C4A-5FEC-462F-151311CE2DAE}"/>
              </a:ext>
            </a:extLst>
          </p:cNvPr>
          <p:cNvSpPr/>
          <p:nvPr/>
        </p:nvSpPr>
        <p:spPr bwMode="white">
          <a:xfrm>
            <a:off x="1142816" y="5733256"/>
            <a:ext cx="8985632" cy="93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3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3A7D6-A201-E6E2-39F6-FB281DFAED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20471A-B6D9-72C7-3C9B-8D6F6E93A1A3}"/>
              </a:ext>
            </a:extLst>
          </p:cNvPr>
          <p:cNvSpPr/>
          <p:nvPr/>
        </p:nvSpPr>
        <p:spPr bwMode="white">
          <a:xfrm>
            <a:off x="1415480" y="3789040"/>
            <a:ext cx="36004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421557B-DE7F-EF8E-D2B6-3A7FEA6FBCA5}"/>
              </a:ext>
            </a:extLst>
          </p:cNvPr>
          <p:cNvSpPr/>
          <p:nvPr/>
        </p:nvSpPr>
        <p:spPr bwMode="white">
          <a:xfrm>
            <a:off x="5069294" y="3803104"/>
            <a:ext cx="4339074" cy="113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AA60AFC-370D-9B47-7E74-4993D2D79FE0}"/>
              </a:ext>
            </a:extLst>
          </p:cNvPr>
          <p:cNvSpPr/>
          <p:nvPr/>
        </p:nvSpPr>
        <p:spPr bwMode="white">
          <a:xfrm>
            <a:off x="1415480" y="5191907"/>
            <a:ext cx="10056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8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9FD5C-F1E5-1D59-A9C2-80477BCE1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0509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E8E72-2AF1-DDF8-5015-76EBEF5FE0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6802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9D768F-F763-97EA-3E0A-655E40E943BE}"/>
              </a:ext>
            </a:extLst>
          </p:cNvPr>
          <p:cNvSpPr/>
          <p:nvPr/>
        </p:nvSpPr>
        <p:spPr bwMode="white">
          <a:xfrm>
            <a:off x="551384" y="980728"/>
            <a:ext cx="381642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12A7D6C-F433-5863-AE87-B2B03FBC3AE3}"/>
              </a:ext>
            </a:extLst>
          </p:cNvPr>
          <p:cNvSpPr/>
          <p:nvPr/>
        </p:nvSpPr>
        <p:spPr bwMode="white">
          <a:xfrm>
            <a:off x="551384" y="2204864"/>
            <a:ext cx="44644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FC054D4-DB0C-85F9-BDDB-9E6048B6DD26}"/>
              </a:ext>
            </a:extLst>
          </p:cNvPr>
          <p:cNvSpPr/>
          <p:nvPr/>
        </p:nvSpPr>
        <p:spPr bwMode="white">
          <a:xfrm>
            <a:off x="551384" y="3356992"/>
            <a:ext cx="3816423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8F6A42A-5D92-AE74-761D-25DA1F1EFF35}"/>
              </a:ext>
            </a:extLst>
          </p:cNvPr>
          <p:cNvSpPr/>
          <p:nvPr/>
        </p:nvSpPr>
        <p:spPr bwMode="white">
          <a:xfrm>
            <a:off x="551384" y="4581128"/>
            <a:ext cx="9217024" cy="8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69853B0-4AD7-B34A-E7A5-37C5D288F548}"/>
              </a:ext>
            </a:extLst>
          </p:cNvPr>
          <p:cNvSpPr/>
          <p:nvPr/>
        </p:nvSpPr>
        <p:spPr bwMode="white">
          <a:xfrm>
            <a:off x="551384" y="5831266"/>
            <a:ext cx="7056784" cy="83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594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2024-08-07T10:55:29Z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