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85" autoAdjust="0"/>
    <p:restoredTop sz="94660"/>
  </p:normalViewPr>
  <p:slideViewPr>
    <p:cSldViewPr showGuides="1">
      <p:cViewPr varScale="1">
        <p:scale>
          <a:sx n="64" d="100"/>
          <a:sy n="64" d="100"/>
        </p:scale>
        <p:origin x="7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712807-AF22-3E90-E112-F8703EADC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762" y="3009952"/>
            <a:ext cx="7790476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BD8B4-1388-C888-C8FC-68FBCE44B4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00EC2C-AE43-9393-C9B1-F9C903BF5E25}"/>
              </a:ext>
            </a:extLst>
          </p:cNvPr>
          <p:cNvSpPr/>
          <p:nvPr/>
        </p:nvSpPr>
        <p:spPr bwMode="white">
          <a:xfrm>
            <a:off x="3996190" y="1600379"/>
            <a:ext cx="333333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0DD2B2-7906-591D-D647-A658E305E6A4}"/>
              </a:ext>
            </a:extLst>
          </p:cNvPr>
          <p:cNvSpPr/>
          <p:nvPr/>
        </p:nvSpPr>
        <p:spPr bwMode="white">
          <a:xfrm>
            <a:off x="5920000" y="1600379"/>
            <a:ext cx="466666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346E95-C6C9-50DD-760D-732B51F2A423}"/>
              </a:ext>
            </a:extLst>
          </p:cNvPr>
          <p:cNvSpPr/>
          <p:nvPr/>
        </p:nvSpPr>
        <p:spPr bwMode="white">
          <a:xfrm>
            <a:off x="2758095" y="1752948"/>
            <a:ext cx="190476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FBB012-77F4-0A91-8763-FE0B38F7C694}"/>
              </a:ext>
            </a:extLst>
          </p:cNvPr>
          <p:cNvSpPr/>
          <p:nvPr/>
        </p:nvSpPr>
        <p:spPr bwMode="white">
          <a:xfrm>
            <a:off x="7415238" y="2258333"/>
            <a:ext cx="190476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30A467-9E62-BDB9-3C24-433C0439A569}"/>
              </a:ext>
            </a:extLst>
          </p:cNvPr>
          <p:cNvSpPr/>
          <p:nvPr/>
        </p:nvSpPr>
        <p:spPr bwMode="white">
          <a:xfrm>
            <a:off x="1703512" y="3102585"/>
            <a:ext cx="576063" cy="68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665C7F-D73C-1811-5F26-948918A242D8}"/>
              </a:ext>
            </a:extLst>
          </p:cNvPr>
          <p:cNvSpPr/>
          <p:nvPr/>
        </p:nvSpPr>
        <p:spPr bwMode="white">
          <a:xfrm>
            <a:off x="4799856" y="3136210"/>
            <a:ext cx="720080" cy="6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2FFA34-93CE-6CE7-9AAA-CDA6B0AD56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00611"/>
            <a:ext cx="10800000" cy="231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2A89BB-13CE-92BE-E53B-47C767D37C3E}"/>
              </a:ext>
            </a:extLst>
          </p:cNvPr>
          <p:cNvSpPr/>
          <p:nvPr/>
        </p:nvSpPr>
        <p:spPr bwMode="white">
          <a:xfrm>
            <a:off x="1803638" y="4627297"/>
            <a:ext cx="600000" cy="20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346A54-6DFB-028D-D39C-E55D958848C6}"/>
              </a:ext>
            </a:extLst>
          </p:cNvPr>
          <p:cNvSpPr/>
          <p:nvPr/>
        </p:nvSpPr>
        <p:spPr bwMode="white">
          <a:xfrm>
            <a:off x="7584590" y="5124077"/>
            <a:ext cx="704761" cy="21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21BD8B7-CDA6-AADB-2F8E-FBF6084AB4CD}"/>
              </a:ext>
            </a:extLst>
          </p:cNvPr>
          <p:cNvSpPr/>
          <p:nvPr/>
        </p:nvSpPr>
        <p:spPr bwMode="white">
          <a:xfrm>
            <a:off x="1822686" y="5630411"/>
            <a:ext cx="685714" cy="200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87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03007-B9A9-C567-BAF6-C04696AAEF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809EA-ACDC-6CB3-8805-3479AD2B99F4}"/>
              </a:ext>
            </a:extLst>
          </p:cNvPr>
          <p:cNvSpPr/>
          <p:nvPr/>
        </p:nvSpPr>
        <p:spPr bwMode="white">
          <a:xfrm>
            <a:off x="1720000" y="1942405"/>
            <a:ext cx="209523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82CA21-4F7C-4413-DCEC-77A9047B8AFF}"/>
              </a:ext>
            </a:extLst>
          </p:cNvPr>
          <p:cNvSpPr/>
          <p:nvPr/>
        </p:nvSpPr>
        <p:spPr bwMode="white">
          <a:xfrm>
            <a:off x="8958095" y="2942513"/>
            <a:ext cx="209523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99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84342-D55A-5E97-47DB-30D7FD9348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2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66304-BAF2-6831-41D3-D21307CCB6FA}"/>
              </a:ext>
            </a:extLst>
          </p:cNvPr>
          <p:cNvSpPr/>
          <p:nvPr/>
        </p:nvSpPr>
        <p:spPr bwMode="white">
          <a:xfrm>
            <a:off x="8110476" y="951809"/>
            <a:ext cx="219047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10D99C-99BA-A170-7834-383501AFDBCF}"/>
              </a:ext>
            </a:extLst>
          </p:cNvPr>
          <p:cNvSpPr/>
          <p:nvPr/>
        </p:nvSpPr>
        <p:spPr bwMode="white">
          <a:xfrm>
            <a:off x="6739047" y="1951820"/>
            <a:ext cx="219047" cy="2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32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7C71D-267A-D868-FE61-D5306F769E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6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FD201E-D489-FC13-6148-4AA49413E8F5}"/>
              </a:ext>
            </a:extLst>
          </p:cNvPr>
          <p:cNvSpPr/>
          <p:nvPr/>
        </p:nvSpPr>
        <p:spPr bwMode="white">
          <a:xfrm>
            <a:off x="1127448" y="2060848"/>
            <a:ext cx="127502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3DFDDE-3257-69B8-763F-D0BB411A5654}"/>
              </a:ext>
            </a:extLst>
          </p:cNvPr>
          <p:cNvSpPr/>
          <p:nvPr/>
        </p:nvSpPr>
        <p:spPr bwMode="white">
          <a:xfrm>
            <a:off x="1127447" y="2636912"/>
            <a:ext cx="127502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533BAF8-9F2A-5F75-D3B3-97609AEC9599}"/>
              </a:ext>
            </a:extLst>
          </p:cNvPr>
          <p:cNvSpPr/>
          <p:nvPr/>
        </p:nvSpPr>
        <p:spPr bwMode="white">
          <a:xfrm>
            <a:off x="3863752" y="2095357"/>
            <a:ext cx="127502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7BC5D01-84E6-8CF4-09E7-148D3437FDCD}"/>
              </a:ext>
            </a:extLst>
          </p:cNvPr>
          <p:cNvSpPr/>
          <p:nvPr/>
        </p:nvSpPr>
        <p:spPr bwMode="white">
          <a:xfrm>
            <a:off x="3719736" y="2687051"/>
            <a:ext cx="1275021" cy="8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F03B216-868C-8DBA-E125-4A1BFF4010B5}"/>
              </a:ext>
            </a:extLst>
          </p:cNvPr>
          <p:cNvSpPr/>
          <p:nvPr/>
        </p:nvSpPr>
        <p:spPr bwMode="white">
          <a:xfrm>
            <a:off x="6323723" y="2072848"/>
            <a:ext cx="127502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73970F7-AC52-A68E-E334-843C2E3ECBB8}"/>
              </a:ext>
            </a:extLst>
          </p:cNvPr>
          <p:cNvSpPr/>
          <p:nvPr/>
        </p:nvSpPr>
        <p:spPr bwMode="white">
          <a:xfrm>
            <a:off x="6323723" y="2689708"/>
            <a:ext cx="1275021" cy="66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037A328-8C1C-7076-405F-F738ABF6E757}"/>
              </a:ext>
            </a:extLst>
          </p:cNvPr>
          <p:cNvSpPr/>
          <p:nvPr/>
        </p:nvSpPr>
        <p:spPr bwMode="white">
          <a:xfrm>
            <a:off x="8783694" y="2060848"/>
            <a:ext cx="206483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DD73699-6F4F-9FE9-26C2-DC64C6893B35}"/>
              </a:ext>
            </a:extLst>
          </p:cNvPr>
          <p:cNvSpPr/>
          <p:nvPr/>
        </p:nvSpPr>
        <p:spPr bwMode="white">
          <a:xfrm>
            <a:off x="8766556" y="2668478"/>
            <a:ext cx="1721932" cy="76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93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82DB9-86C2-0002-58B6-69AD489DD1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0C1D35-DCA4-D53F-FB50-FB07376165F9}"/>
              </a:ext>
            </a:extLst>
          </p:cNvPr>
          <p:cNvSpPr/>
          <p:nvPr/>
        </p:nvSpPr>
        <p:spPr bwMode="white">
          <a:xfrm>
            <a:off x="1343472" y="2204865"/>
            <a:ext cx="419575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0E60F4-249B-3629-52C6-55213840CF35}"/>
              </a:ext>
            </a:extLst>
          </p:cNvPr>
          <p:cNvSpPr/>
          <p:nvPr/>
        </p:nvSpPr>
        <p:spPr bwMode="white">
          <a:xfrm>
            <a:off x="1358095" y="3058154"/>
            <a:ext cx="3047619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F6EDE9-4393-C992-6CCD-D02EAA92D08B}"/>
              </a:ext>
            </a:extLst>
          </p:cNvPr>
          <p:cNvSpPr/>
          <p:nvPr/>
        </p:nvSpPr>
        <p:spPr bwMode="white">
          <a:xfrm>
            <a:off x="1377142" y="3525152"/>
            <a:ext cx="4809523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26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AA9EE-AE27-2CA8-622A-1ED2A7E8A3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4F6FAD-F5CD-E501-8BBF-1A7A4C1BC3CB}"/>
              </a:ext>
            </a:extLst>
          </p:cNvPr>
          <p:cNvSpPr/>
          <p:nvPr/>
        </p:nvSpPr>
        <p:spPr bwMode="white">
          <a:xfrm>
            <a:off x="1199456" y="2049469"/>
            <a:ext cx="3474515" cy="65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F23074-C3F8-AF6C-DA09-35A7509CA70A}"/>
              </a:ext>
            </a:extLst>
          </p:cNvPr>
          <p:cNvSpPr/>
          <p:nvPr/>
        </p:nvSpPr>
        <p:spPr bwMode="white">
          <a:xfrm>
            <a:off x="839417" y="2841557"/>
            <a:ext cx="2304256" cy="659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2288E9-98F4-2D10-308C-93786A40A23A}"/>
              </a:ext>
            </a:extLst>
          </p:cNvPr>
          <p:cNvSpPr/>
          <p:nvPr/>
        </p:nvSpPr>
        <p:spPr bwMode="white">
          <a:xfrm>
            <a:off x="1034285" y="3690821"/>
            <a:ext cx="1066666" cy="20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1B2F4E-02D6-4554-B2CC-E501FB91A9AD}"/>
              </a:ext>
            </a:extLst>
          </p:cNvPr>
          <p:cNvSpPr/>
          <p:nvPr/>
        </p:nvSpPr>
        <p:spPr bwMode="white">
          <a:xfrm>
            <a:off x="996190" y="4139330"/>
            <a:ext cx="2628571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9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E8271-23B6-9598-9C4D-074BD020FB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2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26DE9-93EC-0B66-FC0D-2DC13A1FF653}"/>
              </a:ext>
            </a:extLst>
          </p:cNvPr>
          <p:cNvSpPr/>
          <p:nvPr/>
        </p:nvSpPr>
        <p:spPr bwMode="white">
          <a:xfrm>
            <a:off x="977142" y="1849031"/>
            <a:ext cx="2457142" cy="23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F82EB4-4FFE-93F1-331F-FE533D88FF8D}"/>
              </a:ext>
            </a:extLst>
          </p:cNvPr>
          <p:cNvSpPr/>
          <p:nvPr/>
        </p:nvSpPr>
        <p:spPr bwMode="white">
          <a:xfrm>
            <a:off x="911424" y="2204864"/>
            <a:ext cx="3275242" cy="73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6F4B36-6308-8AA7-F94C-54B7BEC628F1}"/>
              </a:ext>
            </a:extLst>
          </p:cNvPr>
          <p:cNvSpPr/>
          <p:nvPr/>
        </p:nvSpPr>
        <p:spPr bwMode="white">
          <a:xfrm>
            <a:off x="1005714" y="3079995"/>
            <a:ext cx="3180952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638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27C2F-DB35-3DE8-6664-E078F09928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B2AFC8-1575-362C-5AD8-5E82E7210D79}"/>
              </a:ext>
            </a:extLst>
          </p:cNvPr>
          <p:cNvSpPr/>
          <p:nvPr/>
        </p:nvSpPr>
        <p:spPr bwMode="white">
          <a:xfrm>
            <a:off x="977142" y="1897852"/>
            <a:ext cx="2142857" cy="21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0D0E1C-F888-FC04-5457-BD92062C3C54}"/>
              </a:ext>
            </a:extLst>
          </p:cNvPr>
          <p:cNvSpPr/>
          <p:nvPr/>
        </p:nvSpPr>
        <p:spPr bwMode="white">
          <a:xfrm>
            <a:off x="983432" y="2276872"/>
            <a:ext cx="3578118" cy="68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2E528A-5EEB-F95E-C0FE-3D7309356B64}"/>
              </a:ext>
            </a:extLst>
          </p:cNvPr>
          <p:cNvSpPr/>
          <p:nvPr/>
        </p:nvSpPr>
        <p:spPr bwMode="white">
          <a:xfrm>
            <a:off x="1015238" y="3120543"/>
            <a:ext cx="2790476" cy="238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55871A-4C13-9663-FF37-1D75A14CF85E}"/>
              </a:ext>
            </a:extLst>
          </p:cNvPr>
          <p:cNvSpPr/>
          <p:nvPr/>
        </p:nvSpPr>
        <p:spPr bwMode="white">
          <a:xfrm>
            <a:off x="996190" y="3579051"/>
            <a:ext cx="4542857" cy="24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910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2024-08-06T10:21:06Z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