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0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9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C7E8F7-C501-AE53-0883-5DD5B95DC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46331"/>
            <a:ext cx="11928648" cy="11653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E12C4-5B50-7AB9-AA00-0891C1311C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B77E9-1A72-05EE-AF24-99F3AA195AD6}"/>
              </a:ext>
            </a:extLst>
          </p:cNvPr>
          <p:cNvSpPr/>
          <p:nvPr/>
        </p:nvSpPr>
        <p:spPr bwMode="white">
          <a:xfrm>
            <a:off x="5929523" y="1466963"/>
            <a:ext cx="704761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14C16D-EE3E-AD5E-2EBB-E4E917AF3129}"/>
              </a:ext>
            </a:extLst>
          </p:cNvPr>
          <p:cNvSpPr/>
          <p:nvPr/>
        </p:nvSpPr>
        <p:spPr bwMode="white">
          <a:xfrm>
            <a:off x="8320000" y="1466963"/>
            <a:ext cx="714285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EE21B0-5184-F22A-BBE4-14127A892C11}"/>
              </a:ext>
            </a:extLst>
          </p:cNvPr>
          <p:cNvSpPr/>
          <p:nvPr/>
        </p:nvSpPr>
        <p:spPr bwMode="white">
          <a:xfrm>
            <a:off x="7862857" y="1934265"/>
            <a:ext cx="714285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512588-A358-5072-6C94-69DD2982C2E3}"/>
              </a:ext>
            </a:extLst>
          </p:cNvPr>
          <p:cNvSpPr/>
          <p:nvPr/>
        </p:nvSpPr>
        <p:spPr bwMode="white">
          <a:xfrm>
            <a:off x="7243809" y="2401568"/>
            <a:ext cx="714285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5A11C6-9C3E-F521-80BF-1770EB576D00}"/>
              </a:ext>
            </a:extLst>
          </p:cNvPr>
          <p:cNvSpPr/>
          <p:nvPr/>
        </p:nvSpPr>
        <p:spPr bwMode="white">
          <a:xfrm>
            <a:off x="8967619" y="2859333"/>
            <a:ext cx="704761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F98D73-238C-3319-655F-0FA2037BDF8D}"/>
              </a:ext>
            </a:extLst>
          </p:cNvPr>
          <p:cNvSpPr/>
          <p:nvPr/>
        </p:nvSpPr>
        <p:spPr bwMode="white">
          <a:xfrm>
            <a:off x="3215238" y="3317099"/>
            <a:ext cx="714285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027838-84FC-803B-3105-7D15ACE4812E}"/>
              </a:ext>
            </a:extLst>
          </p:cNvPr>
          <p:cNvSpPr/>
          <p:nvPr/>
        </p:nvSpPr>
        <p:spPr bwMode="white">
          <a:xfrm>
            <a:off x="10481904" y="3765328"/>
            <a:ext cx="695239" cy="20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89D0AEB-1E3D-19BC-19D2-291752A3C662}"/>
              </a:ext>
            </a:extLst>
          </p:cNvPr>
          <p:cNvSpPr/>
          <p:nvPr/>
        </p:nvSpPr>
        <p:spPr bwMode="white">
          <a:xfrm>
            <a:off x="2900952" y="4223093"/>
            <a:ext cx="695238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C5FD11-6FF1-9133-A800-6A36AD8B05DF}"/>
              </a:ext>
            </a:extLst>
          </p:cNvPr>
          <p:cNvSpPr/>
          <p:nvPr/>
        </p:nvSpPr>
        <p:spPr bwMode="white">
          <a:xfrm>
            <a:off x="5358095" y="4680859"/>
            <a:ext cx="447619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14F5E2-6BBE-2C94-08E1-F579A641B1D5}"/>
              </a:ext>
            </a:extLst>
          </p:cNvPr>
          <p:cNvSpPr/>
          <p:nvPr/>
        </p:nvSpPr>
        <p:spPr bwMode="white">
          <a:xfrm>
            <a:off x="7424761" y="4680859"/>
            <a:ext cx="447619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FA538F-A51D-E137-810D-53BB110706EE}"/>
              </a:ext>
            </a:extLst>
          </p:cNvPr>
          <p:cNvSpPr/>
          <p:nvPr/>
        </p:nvSpPr>
        <p:spPr bwMode="white">
          <a:xfrm>
            <a:off x="9500952" y="4680859"/>
            <a:ext cx="580952" cy="1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31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A45FC-DB4A-9E98-3579-575174E3CD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2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A20DA7-C269-BF45-983B-D66D1C584D32}"/>
              </a:ext>
            </a:extLst>
          </p:cNvPr>
          <p:cNvSpPr/>
          <p:nvPr/>
        </p:nvSpPr>
        <p:spPr bwMode="white">
          <a:xfrm>
            <a:off x="7643809" y="923293"/>
            <a:ext cx="295237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4B49C0-1049-377A-3EFC-7BA5C2531803}"/>
              </a:ext>
            </a:extLst>
          </p:cNvPr>
          <p:cNvSpPr/>
          <p:nvPr/>
        </p:nvSpPr>
        <p:spPr bwMode="white">
          <a:xfrm>
            <a:off x="5881904" y="4506349"/>
            <a:ext cx="714285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77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3A5C5-84E9-030D-EE98-39D26E6778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22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ED9D56-1385-17F6-5681-9661490BA1E9}"/>
              </a:ext>
            </a:extLst>
          </p:cNvPr>
          <p:cNvSpPr/>
          <p:nvPr/>
        </p:nvSpPr>
        <p:spPr bwMode="white">
          <a:xfrm>
            <a:off x="8500952" y="1467729"/>
            <a:ext cx="219047" cy="1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9626FE-C739-3632-F159-496DDC333F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1919536" y="2630291"/>
            <a:ext cx="8688368" cy="197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FCA21F6-EF42-EE9C-08DF-69D3EDD71F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869160"/>
            <a:ext cx="10800000" cy="1318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DE00A0-7BEE-0139-2EC0-6EB4521F9420}"/>
              </a:ext>
            </a:extLst>
          </p:cNvPr>
          <p:cNvSpPr/>
          <p:nvPr/>
        </p:nvSpPr>
        <p:spPr bwMode="white">
          <a:xfrm>
            <a:off x="7984590" y="4964668"/>
            <a:ext cx="209523" cy="20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07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1F24B-C862-4CC1-C1EC-E680EEF00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71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B57AF-C9F7-F5FE-8E42-F03202A949CA}"/>
              </a:ext>
            </a:extLst>
          </p:cNvPr>
          <p:cNvSpPr/>
          <p:nvPr/>
        </p:nvSpPr>
        <p:spPr bwMode="white">
          <a:xfrm>
            <a:off x="4729523" y="951818"/>
            <a:ext cx="219047" cy="1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90F357-5E09-8F97-446D-C9AE1112CDC0}"/>
              </a:ext>
            </a:extLst>
          </p:cNvPr>
          <p:cNvSpPr/>
          <p:nvPr/>
        </p:nvSpPr>
        <p:spPr bwMode="white">
          <a:xfrm>
            <a:off x="8881904" y="1847129"/>
            <a:ext cx="200001" cy="1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971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6ECD2-C4AD-A1D6-3B45-3F9E7E2090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01BF61-E953-D17D-CE0B-02DBC804515D}"/>
              </a:ext>
            </a:extLst>
          </p:cNvPr>
          <p:cNvSpPr/>
          <p:nvPr/>
        </p:nvSpPr>
        <p:spPr bwMode="white">
          <a:xfrm>
            <a:off x="3710476" y="1945623"/>
            <a:ext cx="2771428" cy="42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E490CB-560E-5244-4F73-CC0EC7D8EA9C}"/>
              </a:ext>
            </a:extLst>
          </p:cNvPr>
          <p:cNvSpPr/>
          <p:nvPr/>
        </p:nvSpPr>
        <p:spPr bwMode="white">
          <a:xfrm>
            <a:off x="3520000" y="2595182"/>
            <a:ext cx="1266666" cy="17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ABA3389-62B1-BD7F-D4B4-C79CD6F6981F}"/>
              </a:ext>
            </a:extLst>
          </p:cNvPr>
          <p:cNvSpPr/>
          <p:nvPr/>
        </p:nvSpPr>
        <p:spPr bwMode="white">
          <a:xfrm>
            <a:off x="3520000" y="2986828"/>
            <a:ext cx="1276190" cy="29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1AE0B95-7CDA-A849-6908-A825275AF9E6}"/>
              </a:ext>
            </a:extLst>
          </p:cNvPr>
          <p:cNvSpPr/>
          <p:nvPr/>
        </p:nvSpPr>
        <p:spPr bwMode="white">
          <a:xfrm>
            <a:off x="9192344" y="1878438"/>
            <a:ext cx="2413367" cy="54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36FEB9-0333-7705-0FE5-AFFF96909AA7}"/>
              </a:ext>
            </a:extLst>
          </p:cNvPr>
          <p:cNvSpPr/>
          <p:nvPr/>
        </p:nvSpPr>
        <p:spPr bwMode="white">
          <a:xfrm>
            <a:off x="9113516" y="2420888"/>
            <a:ext cx="1518987" cy="444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2423AE-CA92-5529-52F3-5B8DB6862DD9}"/>
              </a:ext>
            </a:extLst>
          </p:cNvPr>
          <p:cNvSpPr/>
          <p:nvPr/>
        </p:nvSpPr>
        <p:spPr bwMode="white">
          <a:xfrm>
            <a:off x="8904312" y="2924944"/>
            <a:ext cx="1944216" cy="542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45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2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998EF-AA71-D6E2-469E-93C10315FF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0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1ED1B7-65CF-C80D-78F1-6A1937005E94}"/>
              </a:ext>
            </a:extLst>
          </p:cNvPr>
          <p:cNvSpPr/>
          <p:nvPr/>
        </p:nvSpPr>
        <p:spPr bwMode="white">
          <a:xfrm>
            <a:off x="1415238" y="2163218"/>
            <a:ext cx="1666666" cy="41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017778-10F3-2279-0A09-88CA8F672F29}"/>
              </a:ext>
            </a:extLst>
          </p:cNvPr>
          <p:cNvSpPr/>
          <p:nvPr/>
        </p:nvSpPr>
        <p:spPr bwMode="white">
          <a:xfrm>
            <a:off x="1405714" y="2802215"/>
            <a:ext cx="3257142" cy="19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5D01E7-DC82-60DE-D7DE-9282F922CD4E}"/>
              </a:ext>
            </a:extLst>
          </p:cNvPr>
          <p:cNvSpPr/>
          <p:nvPr/>
        </p:nvSpPr>
        <p:spPr bwMode="white">
          <a:xfrm>
            <a:off x="1415238" y="3202781"/>
            <a:ext cx="2742857" cy="429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A9A75A-0425-14AC-A3D8-B7A510E9E1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48972"/>
            <a:ext cx="10800000" cy="1756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C4E3A1-52C0-FC41-93A4-A890397C8BE9}"/>
              </a:ext>
            </a:extLst>
          </p:cNvPr>
          <p:cNvSpPr/>
          <p:nvPr/>
        </p:nvSpPr>
        <p:spPr bwMode="white">
          <a:xfrm>
            <a:off x="1365542" y="4605757"/>
            <a:ext cx="4273809" cy="65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348AAB-4D31-4533-0B20-EF488BF4D028}"/>
              </a:ext>
            </a:extLst>
          </p:cNvPr>
          <p:cNvSpPr/>
          <p:nvPr/>
        </p:nvSpPr>
        <p:spPr bwMode="white">
          <a:xfrm>
            <a:off x="1384590" y="5371003"/>
            <a:ext cx="2942857" cy="219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63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8B9CE-1FF2-A965-EB33-22AEAA4B1E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3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3DB09B-F584-365F-EB26-88B45497F4E9}"/>
              </a:ext>
            </a:extLst>
          </p:cNvPr>
          <p:cNvSpPr/>
          <p:nvPr/>
        </p:nvSpPr>
        <p:spPr bwMode="white">
          <a:xfrm>
            <a:off x="967619" y="1772305"/>
            <a:ext cx="1676190" cy="1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33FFEF-A11F-2B99-04C2-D8ECA4FE4430}"/>
              </a:ext>
            </a:extLst>
          </p:cNvPr>
          <p:cNvSpPr/>
          <p:nvPr/>
        </p:nvSpPr>
        <p:spPr bwMode="white">
          <a:xfrm>
            <a:off x="977142" y="2163382"/>
            <a:ext cx="1666666" cy="18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A01D1D-AA49-3C4C-DD22-7B357BC17A5C}"/>
              </a:ext>
            </a:extLst>
          </p:cNvPr>
          <p:cNvSpPr/>
          <p:nvPr/>
        </p:nvSpPr>
        <p:spPr bwMode="white">
          <a:xfrm>
            <a:off x="986666" y="2544920"/>
            <a:ext cx="3171428" cy="20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B3C2EC-0BDE-3758-8E48-297A9D3040EB}"/>
              </a:ext>
            </a:extLst>
          </p:cNvPr>
          <p:cNvSpPr/>
          <p:nvPr/>
        </p:nvSpPr>
        <p:spPr bwMode="white">
          <a:xfrm>
            <a:off x="977142" y="2926458"/>
            <a:ext cx="4409523" cy="228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27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B2361-A6E5-A7A5-1CBF-7ACCC83DA2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0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B82696-CF88-CCBF-0F21-0DC9E0BDE878}"/>
              </a:ext>
            </a:extLst>
          </p:cNvPr>
          <p:cNvSpPr/>
          <p:nvPr/>
        </p:nvSpPr>
        <p:spPr bwMode="white">
          <a:xfrm>
            <a:off x="1348571" y="2210202"/>
            <a:ext cx="3152380" cy="181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F60ADD-4752-3CDB-C0C3-C63D4FFFB380}"/>
              </a:ext>
            </a:extLst>
          </p:cNvPr>
          <p:cNvSpPr/>
          <p:nvPr/>
        </p:nvSpPr>
        <p:spPr bwMode="white">
          <a:xfrm>
            <a:off x="1348571" y="2601032"/>
            <a:ext cx="2476190" cy="19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DF60FA-C011-7ADC-1595-8C09F065ADE8}"/>
              </a:ext>
            </a:extLst>
          </p:cNvPr>
          <p:cNvSpPr/>
          <p:nvPr/>
        </p:nvSpPr>
        <p:spPr bwMode="white">
          <a:xfrm>
            <a:off x="1367619" y="2982330"/>
            <a:ext cx="3304761" cy="20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7A8398-F65A-15F4-A46F-CAB7854DB47C}"/>
              </a:ext>
            </a:extLst>
          </p:cNvPr>
          <p:cNvSpPr/>
          <p:nvPr/>
        </p:nvSpPr>
        <p:spPr bwMode="white">
          <a:xfrm>
            <a:off x="1348571" y="4231079"/>
            <a:ext cx="4123809" cy="2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65DF41-7455-124D-A305-0A07EECF4B7C}"/>
              </a:ext>
            </a:extLst>
          </p:cNvPr>
          <p:cNvSpPr/>
          <p:nvPr/>
        </p:nvSpPr>
        <p:spPr bwMode="white">
          <a:xfrm>
            <a:off x="1367619" y="4631442"/>
            <a:ext cx="3390476" cy="2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62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2024-08-08T05:58:08Z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