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5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EBCC4D7-0AFB-DA09-EB77-2C26735CD1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333" y="3038524"/>
            <a:ext cx="3333333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D4742-853D-0426-6016-75F4B1BE0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3836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9E39D-8B52-7AF7-4BE8-D7F3454A9A1B}"/>
              </a:ext>
            </a:extLst>
          </p:cNvPr>
          <p:cNvSpPr/>
          <p:nvPr/>
        </p:nvSpPr>
        <p:spPr bwMode="white">
          <a:xfrm>
            <a:off x="1127449" y="4296210"/>
            <a:ext cx="6552728" cy="64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B01735-12D4-C195-D0C5-8E26997E84CE}"/>
              </a:ext>
            </a:extLst>
          </p:cNvPr>
          <p:cNvSpPr/>
          <p:nvPr/>
        </p:nvSpPr>
        <p:spPr bwMode="white">
          <a:xfrm>
            <a:off x="1127448" y="5165221"/>
            <a:ext cx="9793087" cy="56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87A215-8A2D-4BB2-9EB2-95C6E49AAE58}"/>
              </a:ext>
            </a:extLst>
          </p:cNvPr>
          <p:cNvSpPr/>
          <p:nvPr/>
        </p:nvSpPr>
        <p:spPr bwMode="white">
          <a:xfrm>
            <a:off x="1269228" y="6032412"/>
            <a:ext cx="672331" cy="43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01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A2148-C85A-8AAC-71B5-B54CC731BC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6997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DAD02D-A91C-59AC-D7E7-3349798A86D6}"/>
              </a:ext>
            </a:extLst>
          </p:cNvPr>
          <p:cNvSpPr/>
          <p:nvPr/>
        </p:nvSpPr>
        <p:spPr bwMode="white">
          <a:xfrm>
            <a:off x="1055440" y="5301208"/>
            <a:ext cx="54006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F0B984-A8CE-2D0E-426A-EA2938425A82}"/>
              </a:ext>
            </a:extLst>
          </p:cNvPr>
          <p:cNvSpPr/>
          <p:nvPr/>
        </p:nvSpPr>
        <p:spPr bwMode="white">
          <a:xfrm>
            <a:off x="1271464" y="6210674"/>
            <a:ext cx="3744416" cy="530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6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07AE9-923B-15AF-9AE5-0DA150D66C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74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D9BDB6-C9E8-0FE2-5EC3-481B08C142E7}"/>
              </a:ext>
            </a:extLst>
          </p:cNvPr>
          <p:cNvSpPr/>
          <p:nvPr/>
        </p:nvSpPr>
        <p:spPr bwMode="white">
          <a:xfrm>
            <a:off x="9643809" y="3451713"/>
            <a:ext cx="552380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65EB0B-7144-7DF4-E3F5-88522760FE61}"/>
              </a:ext>
            </a:extLst>
          </p:cNvPr>
          <p:cNvSpPr/>
          <p:nvPr/>
        </p:nvSpPr>
        <p:spPr bwMode="white">
          <a:xfrm>
            <a:off x="5767619" y="3747477"/>
            <a:ext cx="542857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BDFB85-34A4-BA27-6579-4A329C050CD7}"/>
              </a:ext>
            </a:extLst>
          </p:cNvPr>
          <p:cNvSpPr/>
          <p:nvPr/>
        </p:nvSpPr>
        <p:spPr bwMode="white">
          <a:xfrm>
            <a:off x="2710476" y="4043241"/>
            <a:ext cx="571428" cy="38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14F72C-41ED-B065-4801-39EA4B0C6317}"/>
              </a:ext>
            </a:extLst>
          </p:cNvPr>
          <p:cNvSpPr/>
          <p:nvPr/>
        </p:nvSpPr>
        <p:spPr bwMode="white">
          <a:xfrm>
            <a:off x="2691428" y="4911452"/>
            <a:ext cx="561904" cy="372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1D56A-BE4B-F1AA-18D2-2F55251147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20AAF5-28C9-5845-48A4-FC5D0944F259}"/>
              </a:ext>
            </a:extLst>
          </p:cNvPr>
          <p:cNvSpPr/>
          <p:nvPr/>
        </p:nvSpPr>
        <p:spPr bwMode="white">
          <a:xfrm>
            <a:off x="4996190" y="1962140"/>
            <a:ext cx="1276190" cy="40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3FFAC-B866-9C02-370B-BC6C3C32C839}"/>
              </a:ext>
            </a:extLst>
          </p:cNvPr>
          <p:cNvSpPr/>
          <p:nvPr/>
        </p:nvSpPr>
        <p:spPr bwMode="white">
          <a:xfrm>
            <a:off x="6843809" y="3134404"/>
            <a:ext cx="561903" cy="371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606BB4-A4C8-599C-58D0-853FE684C792}"/>
              </a:ext>
            </a:extLst>
          </p:cNvPr>
          <p:cNvSpPr/>
          <p:nvPr/>
        </p:nvSpPr>
        <p:spPr bwMode="white">
          <a:xfrm>
            <a:off x="2320000" y="4287607"/>
            <a:ext cx="561904" cy="38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5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D6A50-CAD0-86F1-19C9-D80AA9890D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08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EB758-EE59-8BC4-B1D1-22902D5D6BE2}"/>
              </a:ext>
            </a:extLst>
          </p:cNvPr>
          <p:cNvSpPr/>
          <p:nvPr/>
        </p:nvSpPr>
        <p:spPr bwMode="white">
          <a:xfrm>
            <a:off x="7443809" y="1943149"/>
            <a:ext cx="847619" cy="381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FA6BC-1FF8-9410-47BA-494875ACD142}"/>
              </a:ext>
            </a:extLst>
          </p:cNvPr>
          <p:cNvSpPr/>
          <p:nvPr/>
        </p:nvSpPr>
        <p:spPr bwMode="white">
          <a:xfrm>
            <a:off x="1796190" y="5431567"/>
            <a:ext cx="314285" cy="371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59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FB852-5F27-8F7C-3BAD-D5B90306A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3A8BDC-A232-360B-78E7-248CACB8DDFA}"/>
              </a:ext>
            </a:extLst>
          </p:cNvPr>
          <p:cNvSpPr/>
          <p:nvPr/>
        </p:nvSpPr>
        <p:spPr bwMode="white">
          <a:xfrm>
            <a:off x="5462857" y="2323699"/>
            <a:ext cx="1095238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64AA3-0CDA-6416-ACB8-C92DF2E2EF6F}"/>
              </a:ext>
            </a:extLst>
          </p:cNvPr>
          <p:cNvSpPr/>
          <p:nvPr/>
        </p:nvSpPr>
        <p:spPr bwMode="white">
          <a:xfrm>
            <a:off x="7177142" y="2323699"/>
            <a:ext cx="1390476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0D76A0-E2A8-6D84-D19E-6A7EC3BACF45}"/>
              </a:ext>
            </a:extLst>
          </p:cNvPr>
          <p:cNvSpPr/>
          <p:nvPr/>
        </p:nvSpPr>
        <p:spPr bwMode="white">
          <a:xfrm>
            <a:off x="9167619" y="2323699"/>
            <a:ext cx="1104761" cy="38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3EC85C-D2BC-7781-FAE5-714B0261A206}"/>
              </a:ext>
            </a:extLst>
          </p:cNvPr>
          <p:cNvSpPr/>
          <p:nvPr/>
        </p:nvSpPr>
        <p:spPr bwMode="white">
          <a:xfrm>
            <a:off x="3510476" y="3107067"/>
            <a:ext cx="1228192" cy="125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B85887-3842-8AD4-990F-C8969BFE3D36}"/>
              </a:ext>
            </a:extLst>
          </p:cNvPr>
          <p:cNvSpPr/>
          <p:nvPr/>
        </p:nvSpPr>
        <p:spPr bwMode="white">
          <a:xfrm>
            <a:off x="7177142" y="3107067"/>
            <a:ext cx="1390475" cy="125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888CB2-DD44-0644-E93D-DEDEB9625EFD}"/>
              </a:ext>
            </a:extLst>
          </p:cNvPr>
          <p:cNvSpPr/>
          <p:nvPr/>
        </p:nvSpPr>
        <p:spPr bwMode="white">
          <a:xfrm>
            <a:off x="3510476" y="4772076"/>
            <a:ext cx="1276190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C6A273E-402B-00A5-870B-B81A3BDFE108}"/>
              </a:ext>
            </a:extLst>
          </p:cNvPr>
          <p:cNvSpPr/>
          <p:nvPr/>
        </p:nvSpPr>
        <p:spPr bwMode="white">
          <a:xfrm>
            <a:off x="5462857" y="4772076"/>
            <a:ext cx="1038095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D7F4FC-2337-47D3-64F2-BB90BCAA2ACD}"/>
              </a:ext>
            </a:extLst>
          </p:cNvPr>
          <p:cNvSpPr/>
          <p:nvPr/>
        </p:nvSpPr>
        <p:spPr bwMode="white">
          <a:xfrm>
            <a:off x="9167619" y="4772076"/>
            <a:ext cx="1047619" cy="409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14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F60EB-E214-9122-E39A-3C7782E63C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67BDFC-08B1-E6DF-0AF5-18E7EE317DCA}"/>
              </a:ext>
            </a:extLst>
          </p:cNvPr>
          <p:cNvSpPr/>
          <p:nvPr/>
        </p:nvSpPr>
        <p:spPr bwMode="white">
          <a:xfrm>
            <a:off x="2139047" y="2897213"/>
            <a:ext cx="3457142" cy="35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F60725-B868-5CAC-D3A1-98B4E2440F22}"/>
              </a:ext>
            </a:extLst>
          </p:cNvPr>
          <p:cNvSpPr/>
          <p:nvPr/>
        </p:nvSpPr>
        <p:spPr bwMode="white">
          <a:xfrm>
            <a:off x="1720000" y="3688664"/>
            <a:ext cx="2028571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853695-D968-A379-6377-6DB71907B7F4}"/>
              </a:ext>
            </a:extLst>
          </p:cNvPr>
          <p:cNvSpPr/>
          <p:nvPr/>
        </p:nvSpPr>
        <p:spPr bwMode="white">
          <a:xfrm>
            <a:off x="1720000" y="4422902"/>
            <a:ext cx="1314285" cy="419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815DA1-9BFE-452A-5A50-5698158E01A3}"/>
              </a:ext>
            </a:extLst>
          </p:cNvPr>
          <p:cNvSpPr/>
          <p:nvPr/>
        </p:nvSpPr>
        <p:spPr bwMode="white">
          <a:xfrm>
            <a:off x="1653332" y="5157192"/>
            <a:ext cx="5090739" cy="63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3171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FFA88-C4F8-84DE-5A15-5CFC2E54FA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2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0BC818-4A2E-D148-0F23-F1AC00FC0063}"/>
              </a:ext>
            </a:extLst>
          </p:cNvPr>
          <p:cNvSpPr/>
          <p:nvPr/>
        </p:nvSpPr>
        <p:spPr bwMode="white">
          <a:xfrm>
            <a:off x="1559496" y="3730351"/>
            <a:ext cx="6264696" cy="5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6FA17F-8178-F4EB-072C-10A7FC381EB1}"/>
              </a:ext>
            </a:extLst>
          </p:cNvPr>
          <p:cNvSpPr/>
          <p:nvPr/>
        </p:nvSpPr>
        <p:spPr bwMode="white">
          <a:xfrm>
            <a:off x="1271464" y="4509120"/>
            <a:ext cx="7776864" cy="562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9A738B-3B06-C944-BD2C-1FA8E4BD11ED}"/>
              </a:ext>
            </a:extLst>
          </p:cNvPr>
          <p:cNvSpPr/>
          <p:nvPr/>
        </p:nvSpPr>
        <p:spPr bwMode="white">
          <a:xfrm>
            <a:off x="1271464" y="5287888"/>
            <a:ext cx="6984776" cy="64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85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138A94-D0A8-EFCB-1FD2-0CF5EF1FD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796579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8564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AEF41-3A9B-E138-8AC7-91DC60BF73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6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828C2-EA23-C059-4ABB-C6825E438E46}"/>
              </a:ext>
            </a:extLst>
          </p:cNvPr>
          <p:cNvSpPr/>
          <p:nvPr/>
        </p:nvSpPr>
        <p:spPr bwMode="white">
          <a:xfrm>
            <a:off x="1281904" y="3582838"/>
            <a:ext cx="7304761" cy="4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B8DE64-D21E-3AF4-D8DF-EDD58A108640}"/>
              </a:ext>
            </a:extLst>
          </p:cNvPr>
          <p:cNvSpPr/>
          <p:nvPr/>
        </p:nvSpPr>
        <p:spPr bwMode="white">
          <a:xfrm>
            <a:off x="1262857" y="4383552"/>
            <a:ext cx="8019047" cy="4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853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2024-08-08T07:50:03Z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