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14" autoAdjust="0"/>
    <p:restoredTop sz="94660"/>
  </p:normalViewPr>
  <p:slideViewPr>
    <p:cSldViewPr showGuides="1">
      <p:cViewPr>
        <p:scale>
          <a:sx n="60" d="100"/>
          <a:sy n="60" d="100"/>
        </p:scale>
        <p:origin x="576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CC563A-D320-BA65-7674-9A1DCEF63D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095" y="3043285"/>
            <a:ext cx="6523809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011AB-2B3D-41A5-FDDC-FFDE30636E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1D2EB8-4C67-D6CD-94D4-6539877DD89C}"/>
              </a:ext>
            </a:extLst>
          </p:cNvPr>
          <p:cNvSpPr/>
          <p:nvPr/>
        </p:nvSpPr>
        <p:spPr bwMode="white">
          <a:xfrm>
            <a:off x="407368" y="980729"/>
            <a:ext cx="80648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57B5F8-36A6-3B19-4B85-F623D46D3855}"/>
              </a:ext>
            </a:extLst>
          </p:cNvPr>
          <p:cNvSpPr/>
          <p:nvPr/>
        </p:nvSpPr>
        <p:spPr bwMode="white">
          <a:xfrm>
            <a:off x="551384" y="1818185"/>
            <a:ext cx="424847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04256F-D945-D228-8E4B-79E11E8D179F}"/>
              </a:ext>
            </a:extLst>
          </p:cNvPr>
          <p:cNvSpPr/>
          <p:nvPr/>
        </p:nvSpPr>
        <p:spPr bwMode="white">
          <a:xfrm>
            <a:off x="2063552" y="3140969"/>
            <a:ext cx="25922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AF55D0-AD02-BF90-D8F1-358317CBAEBE}"/>
              </a:ext>
            </a:extLst>
          </p:cNvPr>
          <p:cNvSpPr/>
          <p:nvPr/>
        </p:nvSpPr>
        <p:spPr bwMode="white">
          <a:xfrm>
            <a:off x="408238" y="3933057"/>
            <a:ext cx="8064025" cy="72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49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95EACC-BF4A-B415-25BD-178CC297D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001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A315CD0-EC9E-9001-1C29-53D62C7C4982}"/>
              </a:ext>
            </a:extLst>
          </p:cNvPr>
          <p:cNvSpPr/>
          <p:nvPr/>
        </p:nvSpPr>
        <p:spPr bwMode="white">
          <a:xfrm>
            <a:off x="1127448" y="3793195"/>
            <a:ext cx="5904656" cy="57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29A09B-D957-D657-2184-7672CEA73CCB}"/>
              </a:ext>
            </a:extLst>
          </p:cNvPr>
          <p:cNvSpPr/>
          <p:nvPr/>
        </p:nvSpPr>
        <p:spPr bwMode="white">
          <a:xfrm>
            <a:off x="1271464" y="4581129"/>
            <a:ext cx="51845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A98421-1360-2B8B-925C-559FC8AE425C}"/>
              </a:ext>
            </a:extLst>
          </p:cNvPr>
          <p:cNvSpPr/>
          <p:nvPr/>
        </p:nvSpPr>
        <p:spPr bwMode="white">
          <a:xfrm>
            <a:off x="4367808" y="5562601"/>
            <a:ext cx="2448272" cy="60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E5FBA3-21BF-C56C-9F5E-18BD6DF0D67C}"/>
              </a:ext>
            </a:extLst>
          </p:cNvPr>
          <p:cNvSpPr/>
          <p:nvPr/>
        </p:nvSpPr>
        <p:spPr bwMode="white">
          <a:xfrm>
            <a:off x="1171600" y="6165304"/>
            <a:ext cx="607652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7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8E895-E08C-7F86-7DAC-62458A3697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5B7EB-C4B5-069A-96E0-851577B33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6159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4FF4FB-DC4C-B2DE-AD6B-8FB154518671}"/>
              </a:ext>
            </a:extLst>
          </p:cNvPr>
          <p:cNvSpPr/>
          <p:nvPr/>
        </p:nvSpPr>
        <p:spPr bwMode="white">
          <a:xfrm>
            <a:off x="2999656" y="1772816"/>
            <a:ext cx="26642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0721A1-3655-D105-8CFC-57B1D7ACB29C}"/>
              </a:ext>
            </a:extLst>
          </p:cNvPr>
          <p:cNvSpPr/>
          <p:nvPr/>
        </p:nvSpPr>
        <p:spPr bwMode="white">
          <a:xfrm>
            <a:off x="1127448" y="2911624"/>
            <a:ext cx="2088232" cy="67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1ADDD81-B314-4436-9B3B-09CCC4671DAC}"/>
              </a:ext>
            </a:extLst>
          </p:cNvPr>
          <p:cNvSpPr/>
          <p:nvPr/>
        </p:nvSpPr>
        <p:spPr bwMode="white">
          <a:xfrm>
            <a:off x="2457862" y="3761999"/>
            <a:ext cx="291805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9DD841-953F-C29E-5808-C8814116E344}"/>
              </a:ext>
            </a:extLst>
          </p:cNvPr>
          <p:cNvSpPr/>
          <p:nvPr/>
        </p:nvSpPr>
        <p:spPr bwMode="white">
          <a:xfrm>
            <a:off x="2457862" y="4995250"/>
            <a:ext cx="291805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38D8C0-43EF-BF1D-AF4C-0A9EB8DC328C}"/>
              </a:ext>
            </a:extLst>
          </p:cNvPr>
          <p:cNvSpPr/>
          <p:nvPr/>
        </p:nvSpPr>
        <p:spPr bwMode="white">
          <a:xfrm>
            <a:off x="3571042" y="6228501"/>
            <a:ext cx="2092909" cy="512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12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B3179-AF48-C049-B494-51F602825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8412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44246F-46AD-1C17-A6B6-0BFA97F4ACD7}"/>
              </a:ext>
            </a:extLst>
          </p:cNvPr>
          <p:cNvSpPr/>
          <p:nvPr/>
        </p:nvSpPr>
        <p:spPr bwMode="white">
          <a:xfrm>
            <a:off x="3050705" y="1780301"/>
            <a:ext cx="2113051" cy="41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A982AE-0983-5458-F3A7-FA0BF1E49E42}"/>
              </a:ext>
            </a:extLst>
          </p:cNvPr>
          <p:cNvSpPr/>
          <p:nvPr/>
        </p:nvSpPr>
        <p:spPr bwMode="white">
          <a:xfrm>
            <a:off x="2654660" y="2563206"/>
            <a:ext cx="2361220" cy="72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5089B1-CD41-EB4F-4B29-96249F60ABBB}"/>
              </a:ext>
            </a:extLst>
          </p:cNvPr>
          <p:cNvSpPr/>
          <p:nvPr/>
        </p:nvSpPr>
        <p:spPr bwMode="white">
          <a:xfrm>
            <a:off x="2495600" y="3501008"/>
            <a:ext cx="266815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ADC00B-352C-EE0D-D6CA-77F8534BBDE0}"/>
              </a:ext>
            </a:extLst>
          </p:cNvPr>
          <p:cNvSpPr/>
          <p:nvPr/>
        </p:nvSpPr>
        <p:spPr bwMode="white">
          <a:xfrm>
            <a:off x="2135560" y="4725144"/>
            <a:ext cx="3384376" cy="93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F5714F-F32B-106E-C2E7-AC9E008BEFDE}"/>
              </a:ext>
            </a:extLst>
          </p:cNvPr>
          <p:cNvSpPr/>
          <p:nvPr/>
        </p:nvSpPr>
        <p:spPr bwMode="white">
          <a:xfrm>
            <a:off x="3287688" y="6066657"/>
            <a:ext cx="2232248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5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C7F55-A268-CEE1-D112-46F3FB85C2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890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838818-ABC7-AE3E-2B4A-2E2F8D877195}"/>
              </a:ext>
            </a:extLst>
          </p:cNvPr>
          <p:cNvSpPr/>
          <p:nvPr/>
        </p:nvSpPr>
        <p:spPr bwMode="white">
          <a:xfrm>
            <a:off x="5908709" y="3272999"/>
            <a:ext cx="1377842" cy="1484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BDE0B0-DA27-23C1-B2FC-97E0DE1F9101}"/>
              </a:ext>
            </a:extLst>
          </p:cNvPr>
          <p:cNvSpPr/>
          <p:nvPr/>
        </p:nvSpPr>
        <p:spPr bwMode="white">
          <a:xfrm>
            <a:off x="5917430" y="5945034"/>
            <a:ext cx="1290637" cy="3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9CC248F-6C6C-98D3-7B06-DA1EA88CCECB}"/>
              </a:ext>
            </a:extLst>
          </p:cNvPr>
          <p:cNvCxnSpPr>
            <a:cxnSpLocks/>
          </p:cNvCxnSpPr>
          <p:nvPr/>
        </p:nvCxnSpPr>
        <p:spPr>
          <a:xfrm>
            <a:off x="5917430" y="3429000"/>
            <a:ext cx="1290637" cy="122928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FEA23A1-DB60-C6F5-C7D8-3F2902A726CD}"/>
              </a:ext>
            </a:extLst>
          </p:cNvPr>
          <p:cNvCxnSpPr>
            <a:cxnSpLocks/>
          </p:cNvCxnSpPr>
          <p:nvPr/>
        </p:nvCxnSpPr>
        <p:spPr>
          <a:xfrm flipV="1">
            <a:off x="5917430" y="3429000"/>
            <a:ext cx="1290637" cy="130471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2DBF3B3-142D-218F-70E8-925B1272DE48}"/>
              </a:ext>
            </a:extLst>
          </p:cNvPr>
          <p:cNvCxnSpPr>
            <a:cxnSpLocks/>
          </p:cNvCxnSpPr>
          <p:nvPr/>
        </p:nvCxnSpPr>
        <p:spPr>
          <a:xfrm>
            <a:off x="5917430" y="6093296"/>
            <a:ext cx="1369121" cy="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239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2557B-1CDB-11F5-18FF-0F05AF54F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65FF1-3615-37C7-1E48-F3B6DE17C0BA}"/>
              </a:ext>
            </a:extLst>
          </p:cNvPr>
          <p:cNvSpPr/>
          <p:nvPr/>
        </p:nvSpPr>
        <p:spPr bwMode="white">
          <a:xfrm>
            <a:off x="5472380" y="1600155"/>
            <a:ext cx="1409523" cy="162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3F23D2-2B3D-777F-F11D-B9C83B3E8FCB}"/>
              </a:ext>
            </a:extLst>
          </p:cNvPr>
          <p:cNvSpPr/>
          <p:nvPr/>
        </p:nvSpPr>
        <p:spPr bwMode="white">
          <a:xfrm>
            <a:off x="5472380" y="4517191"/>
            <a:ext cx="1409523" cy="38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EBF3D95-A70D-5EA7-85BE-0EEFE6E19D4A}"/>
              </a:ext>
            </a:extLst>
          </p:cNvPr>
          <p:cNvCxnSpPr>
            <a:cxnSpLocks/>
          </p:cNvCxnSpPr>
          <p:nvPr/>
        </p:nvCxnSpPr>
        <p:spPr>
          <a:xfrm>
            <a:off x="5459662" y="1631698"/>
            <a:ext cx="1422241" cy="143174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7154B1A2-FD59-1C93-2CAE-F7FF8BB6B5E0}"/>
              </a:ext>
            </a:extLst>
          </p:cNvPr>
          <p:cNvCxnSpPr>
            <a:cxnSpLocks/>
          </p:cNvCxnSpPr>
          <p:nvPr/>
        </p:nvCxnSpPr>
        <p:spPr>
          <a:xfrm flipV="1">
            <a:off x="5472380" y="1600155"/>
            <a:ext cx="1559724" cy="154585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16B2AB2-65B7-902F-3EEB-C4BECEAE4BF7}"/>
              </a:ext>
            </a:extLst>
          </p:cNvPr>
          <p:cNvCxnSpPr>
            <a:cxnSpLocks/>
          </p:cNvCxnSpPr>
          <p:nvPr/>
        </p:nvCxnSpPr>
        <p:spPr>
          <a:xfrm flipV="1">
            <a:off x="5513751" y="4536256"/>
            <a:ext cx="1518353" cy="3558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651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79A87-C2DF-B9C4-498B-D4EA8BC0B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0034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1AB1EB-B692-4E30-8B68-458C046CC3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4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66774D-D5AE-0200-828F-34B6678E4BAB}"/>
              </a:ext>
            </a:extLst>
          </p:cNvPr>
          <p:cNvSpPr/>
          <p:nvPr/>
        </p:nvSpPr>
        <p:spPr bwMode="white">
          <a:xfrm>
            <a:off x="323956" y="900007"/>
            <a:ext cx="7500236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C93C83-51BA-A787-85C5-66FC6E3C5C2A}"/>
              </a:ext>
            </a:extLst>
          </p:cNvPr>
          <p:cNvSpPr/>
          <p:nvPr/>
        </p:nvSpPr>
        <p:spPr bwMode="white">
          <a:xfrm>
            <a:off x="323956" y="1628801"/>
            <a:ext cx="4331884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75AD55-93C3-8523-DCC3-BC4AC4173C7D}"/>
              </a:ext>
            </a:extLst>
          </p:cNvPr>
          <p:cNvSpPr/>
          <p:nvPr/>
        </p:nvSpPr>
        <p:spPr bwMode="white">
          <a:xfrm>
            <a:off x="2093854" y="3140968"/>
            <a:ext cx="2345962" cy="49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BD684E-7F6B-C47D-0204-546CF62F679F}"/>
              </a:ext>
            </a:extLst>
          </p:cNvPr>
          <p:cNvSpPr/>
          <p:nvPr/>
        </p:nvSpPr>
        <p:spPr bwMode="white">
          <a:xfrm>
            <a:off x="623392" y="3933056"/>
            <a:ext cx="6720144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91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B1E03-D5FC-B0C5-F1C3-62ADE944F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16409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2024-08-07T16:32:06Z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