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07" autoAdjust="0"/>
    <p:restoredTop sz="94660"/>
  </p:normalViewPr>
  <p:slideViewPr>
    <p:cSldViewPr showGuides="1">
      <p:cViewPr varScale="1">
        <p:scale>
          <a:sx n="64" d="100"/>
          <a:sy n="64" d="100"/>
        </p:scale>
        <p:origin x="63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B803BEA-F926-8B5C-1922-8C233A94E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762" y="2990905"/>
            <a:ext cx="5190476" cy="8761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7C9469-69B2-D5A0-05AB-D4BC59E939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7878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CA31C3-EEB0-E7C8-5049-6FA3AB4758EE}"/>
              </a:ext>
            </a:extLst>
          </p:cNvPr>
          <p:cNvSpPr/>
          <p:nvPr/>
        </p:nvSpPr>
        <p:spPr bwMode="white">
          <a:xfrm>
            <a:off x="4007768" y="2564904"/>
            <a:ext cx="4320480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503F2D5-A3DD-9107-59E0-4C6CF5BF4D46}"/>
              </a:ext>
            </a:extLst>
          </p:cNvPr>
          <p:cNvSpPr/>
          <p:nvPr/>
        </p:nvSpPr>
        <p:spPr bwMode="white">
          <a:xfrm>
            <a:off x="4871864" y="3284985"/>
            <a:ext cx="3312368" cy="40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ABB0FB4-B325-29AC-62AF-C40D4439C69B}"/>
              </a:ext>
            </a:extLst>
          </p:cNvPr>
          <p:cNvSpPr/>
          <p:nvPr/>
        </p:nvSpPr>
        <p:spPr bwMode="white">
          <a:xfrm>
            <a:off x="4599529" y="3859523"/>
            <a:ext cx="3152655" cy="40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AF9AC22-AA83-8079-A2A4-C3A95ED2E9BF}"/>
              </a:ext>
            </a:extLst>
          </p:cNvPr>
          <p:cNvSpPr/>
          <p:nvPr/>
        </p:nvSpPr>
        <p:spPr bwMode="white">
          <a:xfrm>
            <a:off x="4439816" y="4509120"/>
            <a:ext cx="2160239" cy="45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0C732A4-66A0-96CA-8890-8F86124F2E34}"/>
              </a:ext>
            </a:extLst>
          </p:cNvPr>
          <p:cNvSpPr/>
          <p:nvPr/>
        </p:nvSpPr>
        <p:spPr bwMode="white">
          <a:xfrm>
            <a:off x="1055440" y="5085185"/>
            <a:ext cx="7452373" cy="45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7BC1F9B-752D-88EE-B9E5-B9B39204709E}"/>
              </a:ext>
            </a:extLst>
          </p:cNvPr>
          <p:cNvSpPr/>
          <p:nvPr/>
        </p:nvSpPr>
        <p:spPr bwMode="white">
          <a:xfrm>
            <a:off x="1559496" y="5589240"/>
            <a:ext cx="3040033" cy="458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B786996-9A74-9D6E-5A22-82B5C2A26434}"/>
              </a:ext>
            </a:extLst>
          </p:cNvPr>
          <p:cNvSpPr/>
          <p:nvPr/>
        </p:nvSpPr>
        <p:spPr bwMode="white">
          <a:xfrm>
            <a:off x="1569213" y="6285538"/>
            <a:ext cx="2870603" cy="45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878FA4-8F57-CC49-0367-09770870BE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63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5A2185B-BEB2-26E2-AA23-45D19789242B}"/>
              </a:ext>
            </a:extLst>
          </p:cNvPr>
          <p:cNvSpPr/>
          <p:nvPr/>
        </p:nvSpPr>
        <p:spPr bwMode="white">
          <a:xfrm>
            <a:off x="479376" y="3068960"/>
            <a:ext cx="7776864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8D7BE5-2EF5-16AE-90E9-2D56A7A3FC10}"/>
              </a:ext>
            </a:extLst>
          </p:cNvPr>
          <p:cNvSpPr/>
          <p:nvPr/>
        </p:nvSpPr>
        <p:spPr bwMode="white">
          <a:xfrm>
            <a:off x="479376" y="4005064"/>
            <a:ext cx="6624736" cy="1030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5D2FD5-0A83-D796-9D0E-D5B257262707}"/>
              </a:ext>
            </a:extLst>
          </p:cNvPr>
          <p:cNvSpPr/>
          <p:nvPr/>
        </p:nvSpPr>
        <p:spPr bwMode="white">
          <a:xfrm>
            <a:off x="1127448" y="5350627"/>
            <a:ext cx="3960440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774E95-ADA7-1897-432E-C8910055C5B2}"/>
              </a:ext>
            </a:extLst>
          </p:cNvPr>
          <p:cNvSpPr/>
          <p:nvPr/>
        </p:nvSpPr>
        <p:spPr bwMode="white">
          <a:xfrm>
            <a:off x="983432" y="6165304"/>
            <a:ext cx="3960440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05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8DFA73-C6EE-23EB-0820-D9F06B0B27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5704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37E8526-B7BE-AB15-FF76-A3EC395662E4}"/>
              </a:ext>
            </a:extLst>
          </p:cNvPr>
          <p:cNvSpPr/>
          <p:nvPr/>
        </p:nvSpPr>
        <p:spPr bwMode="white">
          <a:xfrm>
            <a:off x="983432" y="2492896"/>
            <a:ext cx="5256584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31BC4A9-63C6-BE56-32FA-2164D0E6AE58}"/>
              </a:ext>
            </a:extLst>
          </p:cNvPr>
          <p:cNvSpPr/>
          <p:nvPr/>
        </p:nvSpPr>
        <p:spPr bwMode="white">
          <a:xfrm>
            <a:off x="1199456" y="3262395"/>
            <a:ext cx="3902165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2D54350-A58B-F1C5-7DBF-5CB4118ED95E}"/>
              </a:ext>
            </a:extLst>
          </p:cNvPr>
          <p:cNvSpPr/>
          <p:nvPr/>
        </p:nvSpPr>
        <p:spPr bwMode="white">
          <a:xfrm>
            <a:off x="1415480" y="3995794"/>
            <a:ext cx="3254093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F01071F-BA9B-7FB0-6D77-B2D28E31EDA3}"/>
              </a:ext>
            </a:extLst>
          </p:cNvPr>
          <p:cNvSpPr/>
          <p:nvPr/>
        </p:nvSpPr>
        <p:spPr bwMode="white">
          <a:xfrm>
            <a:off x="1199457" y="4630547"/>
            <a:ext cx="4896544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76FA062-A3AC-3517-53E7-ECFA96332BCE}"/>
              </a:ext>
            </a:extLst>
          </p:cNvPr>
          <p:cNvSpPr/>
          <p:nvPr/>
        </p:nvSpPr>
        <p:spPr bwMode="white">
          <a:xfrm>
            <a:off x="983432" y="5400046"/>
            <a:ext cx="5256584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5E32811-2DC6-3B0A-C72D-66C8187A6082}"/>
              </a:ext>
            </a:extLst>
          </p:cNvPr>
          <p:cNvSpPr/>
          <p:nvPr/>
        </p:nvSpPr>
        <p:spPr bwMode="white">
          <a:xfrm>
            <a:off x="1171990" y="6133446"/>
            <a:ext cx="4996018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348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D4B6A-9FBC-823B-F63D-DF84E81872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1116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87E33EC-87EC-98FC-1047-7D0652259791}"/>
              </a:ext>
            </a:extLst>
          </p:cNvPr>
          <p:cNvSpPr/>
          <p:nvPr/>
        </p:nvSpPr>
        <p:spPr bwMode="white">
          <a:xfrm>
            <a:off x="1415480" y="3717033"/>
            <a:ext cx="36004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D61632A-A018-74BB-BB2D-03ED390B901D}"/>
              </a:ext>
            </a:extLst>
          </p:cNvPr>
          <p:cNvSpPr/>
          <p:nvPr/>
        </p:nvSpPr>
        <p:spPr bwMode="white">
          <a:xfrm>
            <a:off x="1127448" y="4365105"/>
            <a:ext cx="24482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38F59D8-516E-1776-FE78-21253D4073AC}"/>
              </a:ext>
            </a:extLst>
          </p:cNvPr>
          <p:cNvSpPr/>
          <p:nvPr/>
        </p:nvSpPr>
        <p:spPr bwMode="white">
          <a:xfrm>
            <a:off x="1140108" y="4941168"/>
            <a:ext cx="2939668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3322DE7-BD9E-C370-B513-8C60264D36ED}"/>
              </a:ext>
            </a:extLst>
          </p:cNvPr>
          <p:cNvSpPr/>
          <p:nvPr/>
        </p:nvSpPr>
        <p:spPr bwMode="white">
          <a:xfrm>
            <a:off x="1158654" y="5589240"/>
            <a:ext cx="4001242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72D111E-5196-3DFA-3A83-56830DDED7FF}"/>
              </a:ext>
            </a:extLst>
          </p:cNvPr>
          <p:cNvSpPr/>
          <p:nvPr/>
        </p:nvSpPr>
        <p:spPr bwMode="white">
          <a:xfrm>
            <a:off x="983432" y="6237312"/>
            <a:ext cx="6192687" cy="47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646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682F43-4972-B38E-9FDD-9B0A1ED52F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2549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DC5B022-AC0B-116A-73BA-1FFB9A44E08B}"/>
              </a:ext>
            </a:extLst>
          </p:cNvPr>
          <p:cNvSpPr/>
          <p:nvPr/>
        </p:nvSpPr>
        <p:spPr bwMode="white">
          <a:xfrm>
            <a:off x="1127448" y="2254283"/>
            <a:ext cx="3744416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D6FB9FE-6ABC-E2DD-8311-7F1629AF5E4D}"/>
              </a:ext>
            </a:extLst>
          </p:cNvPr>
          <p:cNvSpPr/>
          <p:nvPr/>
        </p:nvSpPr>
        <p:spPr bwMode="white">
          <a:xfrm>
            <a:off x="1487488" y="3068961"/>
            <a:ext cx="25922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682032D-44F3-1CCA-835F-3BAD5869B536}"/>
              </a:ext>
            </a:extLst>
          </p:cNvPr>
          <p:cNvSpPr/>
          <p:nvPr/>
        </p:nvSpPr>
        <p:spPr bwMode="white">
          <a:xfrm>
            <a:off x="1631504" y="3588456"/>
            <a:ext cx="2592288" cy="4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8ED24E6-9D99-3FE3-6E95-34A3C07BC6F9}"/>
              </a:ext>
            </a:extLst>
          </p:cNvPr>
          <p:cNvSpPr/>
          <p:nvPr/>
        </p:nvSpPr>
        <p:spPr bwMode="white">
          <a:xfrm>
            <a:off x="1143051" y="4198499"/>
            <a:ext cx="3728813" cy="416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F3BDED8-0A9C-5EA6-E641-6249FDC615A1}"/>
              </a:ext>
            </a:extLst>
          </p:cNvPr>
          <p:cNvSpPr/>
          <p:nvPr/>
        </p:nvSpPr>
        <p:spPr bwMode="white">
          <a:xfrm>
            <a:off x="1614184" y="4703467"/>
            <a:ext cx="2465592" cy="416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114C71F-EAEF-2703-63E9-396F63155E1A}"/>
              </a:ext>
            </a:extLst>
          </p:cNvPr>
          <p:cNvSpPr/>
          <p:nvPr/>
        </p:nvSpPr>
        <p:spPr bwMode="white">
          <a:xfrm>
            <a:off x="1487488" y="5229200"/>
            <a:ext cx="2592288" cy="416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68DFB54-0750-1F41-919D-D8B47E6B1B07}"/>
              </a:ext>
            </a:extLst>
          </p:cNvPr>
          <p:cNvSpPr/>
          <p:nvPr/>
        </p:nvSpPr>
        <p:spPr bwMode="white">
          <a:xfrm>
            <a:off x="1048573" y="5733256"/>
            <a:ext cx="5767507" cy="52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DEED2C8-D685-9C30-5864-374219D9C6AB}"/>
              </a:ext>
            </a:extLst>
          </p:cNvPr>
          <p:cNvSpPr/>
          <p:nvPr/>
        </p:nvSpPr>
        <p:spPr bwMode="white">
          <a:xfrm>
            <a:off x="6816080" y="5764595"/>
            <a:ext cx="1296144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613356D-4333-EBBF-82CB-53521CE72244}"/>
              </a:ext>
            </a:extLst>
          </p:cNvPr>
          <p:cNvSpPr/>
          <p:nvPr/>
        </p:nvSpPr>
        <p:spPr bwMode="white">
          <a:xfrm>
            <a:off x="1127448" y="6258989"/>
            <a:ext cx="2016224" cy="410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083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2B240-951D-CD2B-F733-CC3AD9EC15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2711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4942BFE-00AB-872C-9D2F-5004C50BC861}"/>
              </a:ext>
            </a:extLst>
          </p:cNvPr>
          <p:cNvSpPr/>
          <p:nvPr/>
        </p:nvSpPr>
        <p:spPr bwMode="white">
          <a:xfrm>
            <a:off x="1055440" y="3068961"/>
            <a:ext cx="56166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7537BB9-9581-C8D6-BBD1-0C588AFC2ECA}"/>
              </a:ext>
            </a:extLst>
          </p:cNvPr>
          <p:cNvSpPr/>
          <p:nvPr/>
        </p:nvSpPr>
        <p:spPr bwMode="white">
          <a:xfrm>
            <a:off x="1343473" y="3645024"/>
            <a:ext cx="5328592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6BB1745-48C3-EB25-F754-206EB1041209}"/>
              </a:ext>
            </a:extLst>
          </p:cNvPr>
          <p:cNvSpPr/>
          <p:nvPr/>
        </p:nvSpPr>
        <p:spPr bwMode="white">
          <a:xfrm>
            <a:off x="1199456" y="4365105"/>
            <a:ext cx="31683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AAE9126-EC3F-6CF6-7D15-74E4B3CCDD72}"/>
              </a:ext>
            </a:extLst>
          </p:cNvPr>
          <p:cNvSpPr/>
          <p:nvPr/>
        </p:nvSpPr>
        <p:spPr bwMode="white">
          <a:xfrm>
            <a:off x="1062215" y="4941168"/>
            <a:ext cx="2945553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F2841B6-C5FF-83C0-37C9-6763116D678A}"/>
              </a:ext>
            </a:extLst>
          </p:cNvPr>
          <p:cNvSpPr/>
          <p:nvPr/>
        </p:nvSpPr>
        <p:spPr bwMode="white">
          <a:xfrm>
            <a:off x="1199456" y="5661249"/>
            <a:ext cx="6336704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B251273-8C59-2EC0-1CD3-FC8390588A27}"/>
              </a:ext>
            </a:extLst>
          </p:cNvPr>
          <p:cNvSpPr/>
          <p:nvPr/>
        </p:nvSpPr>
        <p:spPr bwMode="white">
          <a:xfrm>
            <a:off x="7576701" y="5469619"/>
            <a:ext cx="1975683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4878361-8621-92FF-D9C2-3594B3CC70EE}"/>
              </a:ext>
            </a:extLst>
          </p:cNvPr>
          <p:cNvSpPr/>
          <p:nvPr/>
        </p:nvSpPr>
        <p:spPr bwMode="white">
          <a:xfrm>
            <a:off x="1126605" y="6165304"/>
            <a:ext cx="2377107" cy="520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67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159D18-72BF-0D44-076B-FF6185B55E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4628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0435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24AF6C-2334-4D70-A016-DB4AE401C4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9227211-698F-63CC-B6F3-9177F9E2BB1A}"/>
              </a:ext>
            </a:extLst>
          </p:cNvPr>
          <p:cNvSpPr/>
          <p:nvPr/>
        </p:nvSpPr>
        <p:spPr bwMode="white">
          <a:xfrm>
            <a:off x="7896200" y="3230990"/>
            <a:ext cx="3168352" cy="214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12CDF6F-C2DC-2416-CBCE-87A600926F0A}"/>
              </a:ext>
            </a:extLst>
          </p:cNvPr>
          <p:cNvSpPr/>
          <p:nvPr/>
        </p:nvSpPr>
        <p:spPr bwMode="white">
          <a:xfrm>
            <a:off x="551384" y="925919"/>
            <a:ext cx="8352928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0B8BC22-7160-2327-5AD2-939C3C1A2A5F}"/>
              </a:ext>
            </a:extLst>
          </p:cNvPr>
          <p:cNvSpPr/>
          <p:nvPr/>
        </p:nvSpPr>
        <p:spPr bwMode="white">
          <a:xfrm>
            <a:off x="551385" y="1730168"/>
            <a:ext cx="8791842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3CEE34A-DAE1-5B75-8CE3-4F58AE3AB1DF}"/>
              </a:ext>
            </a:extLst>
          </p:cNvPr>
          <p:cNvSpPr/>
          <p:nvPr/>
        </p:nvSpPr>
        <p:spPr bwMode="white">
          <a:xfrm>
            <a:off x="539950" y="2569554"/>
            <a:ext cx="7932314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D263BCC-8CC9-CCC8-32F7-003BC453A9D7}"/>
              </a:ext>
            </a:extLst>
          </p:cNvPr>
          <p:cNvSpPr/>
          <p:nvPr/>
        </p:nvSpPr>
        <p:spPr bwMode="white">
          <a:xfrm>
            <a:off x="539950" y="3356992"/>
            <a:ext cx="6420146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451D87E-FFDC-575B-896F-DED634F8F54A}"/>
              </a:ext>
            </a:extLst>
          </p:cNvPr>
          <p:cNvSpPr/>
          <p:nvPr/>
        </p:nvSpPr>
        <p:spPr bwMode="white">
          <a:xfrm>
            <a:off x="551384" y="4149080"/>
            <a:ext cx="5328592" cy="59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64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2024-08-08T03:57:12Z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