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7" autoAdjust="0"/>
    <p:restoredTop sz="94660"/>
  </p:normalViewPr>
  <p:slideViewPr>
    <p:cSldViewPr showGuides="1">
      <p:cViewPr>
        <p:scale>
          <a:sx n="66" d="100"/>
          <a:sy n="66" d="100"/>
        </p:scale>
        <p:origin x="546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FABFEF2-3C15-D510-C963-2C743F704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6714"/>
            <a:ext cx="11953328" cy="11613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1D4AC-C263-08E6-2337-C6847C149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8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F2A58-8466-3046-BE7B-BB96A8B1AB11}"/>
              </a:ext>
            </a:extLst>
          </p:cNvPr>
          <p:cNvSpPr/>
          <p:nvPr/>
        </p:nvSpPr>
        <p:spPr bwMode="white">
          <a:xfrm>
            <a:off x="1662857" y="1572245"/>
            <a:ext cx="285714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D38EFA-8309-DA64-35EA-91F3870FD31B}"/>
              </a:ext>
            </a:extLst>
          </p:cNvPr>
          <p:cNvSpPr/>
          <p:nvPr/>
        </p:nvSpPr>
        <p:spPr bwMode="white">
          <a:xfrm>
            <a:off x="3624761" y="1572245"/>
            <a:ext cx="304761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1FD7F6-868F-45C0-1989-214CB04AF6F5}"/>
              </a:ext>
            </a:extLst>
          </p:cNvPr>
          <p:cNvSpPr/>
          <p:nvPr/>
        </p:nvSpPr>
        <p:spPr bwMode="white">
          <a:xfrm>
            <a:off x="5548571" y="1572245"/>
            <a:ext cx="580952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3227DA-36FA-AB5E-D378-5DD08083A392}"/>
              </a:ext>
            </a:extLst>
          </p:cNvPr>
          <p:cNvSpPr/>
          <p:nvPr/>
        </p:nvSpPr>
        <p:spPr bwMode="white">
          <a:xfrm>
            <a:off x="4853333" y="2249701"/>
            <a:ext cx="428571" cy="2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999AF8-9CFE-960E-2FE5-D9759C237D1F}"/>
              </a:ext>
            </a:extLst>
          </p:cNvPr>
          <p:cNvSpPr/>
          <p:nvPr/>
        </p:nvSpPr>
        <p:spPr bwMode="white">
          <a:xfrm>
            <a:off x="6600056" y="2060848"/>
            <a:ext cx="360040" cy="532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4E10E6F-5190-D0CC-3E87-429BE7FCFFEB}"/>
              </a:ext>
            </a:extLst>
          </p:cNvPr>
          <p:cNvSpPr/>
          <p:nvPr/>
        </p:nvSpPr>
        <p:spPr bwMode="white">
          <a:xfrm>
            <a:off x="5881904" y="3480571"/>
            <a:ext cx="571428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905907-67AC-49EF-91D3-045AA27DF05A}"/>
              </a:ext>
            </a:extLst>
          </p:cNvPr>
          <p:cNvSpPr/>
          <p:nvPr/>
        </p:nvSpPr>
        <p:spPr bwMode="white">
          <a:xfrm>
            <a:off x="9043809" y="4158026"/>
            <a:ext cx="447619" cy="2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3D7775-0DDE-2F07-0B37-00B03BBA37E9}"/>
              </a:ext>
            </a:extLst>
          </p:cNvPr>
          <p:cNvSpPr/>
          <p:nvPr/>
        </p:nvSpPr>
        <p:spPr bwMode="white">
          <a:xfrm>
            <a:off x="9767619" y="4825940"/>
            <a:ext cx="914286" cy="22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8917A4-0F4B-D3EF-40A9-C6C3DE03C30A}"/>
              </a:ext>
            </a:extLst>
          </p:cNvPr>
          <p:cNvSpPr/>
          <p:nvPr/>
        </p:nvSpPr>
        <p:spPr bwMode="white">
          <a:xfrm>
            <a:off x="8853333" y="5388896"/>
            <a:ext cx="190476" cy="190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7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E3F26-DDCB-0680-AB64-F631D4EEC8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02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15FD33-04C5-66F3-CB9F-AB20BA77B16E}"/>
              </a:ext>
            </a:extLst>
          </p:cNvPr>
          <p:cNvSpPr/>
          <p:nvPr/>
        </p:nvSpPr>
        <p:spPr bwMode="white">
          <a:xfrm>
            <a:off x="7680176" y="1484784"/>
            <a:ext cx="288032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380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F7B20-0956-8E8B-6CDB-B5A4B288EC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6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6B442-7CE2-DDFC-0129-B67D00A59F60}"/>
              </a:ext>
            </a:extLst>
          </p:cNvPr>
          <p:cNvSpPr/>
          <p:nvPr/>
        </p:nvSpPr>
        <p:spPr bwMode="white">
          <a:xfrm>
            <a:off x="1415480" y="827999"/>
            <a:ext cx="360040" cy="43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7F15B-0F84-7B50-4C07-FBE675F4C06D}"/>
              </a:ext>
            </a:extLst>
          </p:cNvPr>
          <p:cNvSpPr/>
          <p:nvPr/>
        </p:nvSpPr>
        <p:spPr bwMode="white">
          <a:xfrm>
            <a:off x="9552384" y="2780928"/>
            <a:ext cx="288032" cy="467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D112247-3D7E-2A80-D33B-F1D37835C6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810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A936E4-DF26-B829-5E05-DC9A6FF59584}"/>
              </a:ext>
            </a:extLst>
          </p:cNvPr>
          <p:cNvSpPr/>
          <p:nvPr/>
        </p:nvSpPr>
        <p:spPr bwMode="white">
          <a:xfrm>
            <a:off x="8904312" y="4365104"/>
            <a:ext cx="28803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67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32DBED-0B3C-C9EE-AB6D-696F3AB4D0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97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27C9E-0003-7137-36AA-E569B56910FA}"/>
              </a:ext>
            </a:extLst>
          </p:cNvPr>
          <p:cNvSpPr/>
          <p:nvPr/>
        </p:nvSpPr>
        <p:spPr bwMode="white">
          <a:xfrm>
            <a:off x="1186666" y="2441745"/>
            <a:ext cx="809523" cy="1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8D3226-0BFE-0DD3-3B7C-C05EC10D2A9A}"/>
              </a:ext>
            </a:extLst>
          </p:cNvPr>
          <p:cNvSpPr/>
          <p:nvPr/>
        </p:nvSpPr>
        <p:spPr bwMode="white">
          <a:xfrm>
            <a:off x="3653333" y="2432196"/>
            <a:ext cx="1371428" cy="18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12A024-0358-4757-0196-6F38E196D875}"/>
              </a:ext>
            </a:extLst>
          </p:cNvPr>
          <p:cNvSpPr/>
          <p:nvPr/>
        </p:nvSpPr>
        <p:spPr bwMode="white">
          <a:xfrm>
            <a:off x="6634285" y="2432196"/>
            <a:ext cx="1647619" cy="200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21A027-9D8C-6C14-6BD8-454355AE7227}"/>
              </a:ext>
            </a:extLst>
          </p:cNvPr>
          <p:cNvSpPr/>
          <p:nvPr/>
        </p:nvSpPr>
        <p:spPr bwMode="white">
          <a:xfrm>
            <a:off x="1186666" y="3052868"/>
            <a:ext cx="590476" cy="1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D449FE-ACCE-434D-F754-6D62E0F77605}"/>
              </a:ext>
            </a:extLst>
          </p:cNvPr>
          <p:cNvSpPr/>
          <p:nvPr/>
        </p:nvSpPr>
        <p:spPr bwMode="white">
          <a:xfrm>
            <a:off x="3653333" y="3052868"/>
            <a:ext cx="809523" cy="1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6C5449-9689-8AF0-6BE5-744B61309F0E}"/>
              </a:ext>
            </a:extLst>
          </p:cNvPr>
          <p:cNvSpPr/>
          <p:nvPr/>
        </p:nvSpPr>
        <p:spPr bwMode="white">
          <a:xfrm>
            <a:off x="6634285" y="3052868"/>
            <a:ext cx="580952" cy="1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253DDF-EFCB-625B-E8B2-B8B35CDA225D}"/>
              </a:ext>
            </a:extLst>
          </p:cNvPr>
          <p:cNvSpPr/>
          <p:nvPr/>
        </p:nvSpPr>
        <p:spPr bwMode="white">
          <a:xfrm>
            <a:off x="9714298" y="2227751"/>
            <a:ext cx="1371428" cy="62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CE7A72-1F4F-0E4C-7E85-9465CE598B61}"/>
              </a:ext>
            </a:extLst>
          </p:cNvPr>
          <p:cNvSpPr/>
          <p:nvPr/>
        </p:nvSpPr>
        <p:spPr bwMode="white">
          <a:xfrm>
            <a:off x="9714298" y="2924944"/>
            <a:ext cx="1134230" cy="42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5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2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88FAF3-2449-8256-C806-ACDDD61A9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67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702270-FFD8-06D8-4ED8-FC2524102AA9}"/>
              </a:ext>
            </a:extLst>
          </p:cNvPr>
          <p:cNvSpPr/>
          <p:nvPr/>
        </p:nvSpPr>
        <p:spPr bwMode="white">
          <a:xfrm>
            <a:off x="1271464" y="2492896"/>
            <a:ext cx="2880320" cy="592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DAD4E0A-697F-3C06-D62A-1F597DE939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33056"/>
            <a:ext cx="10800000" cy="232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3F1EC7-05E4-B946-64DD-FAA2552E514B}"/>
              </a:ext>
            </a:extLst>
          </p:cNvPr>
          <p:cNvSpPr/>
          <p:nvPr/>
        </p:nvSpPr>
        <p:spPr bwMode="white">
          <a:xfrm>
            <a:off x="1271464" y="3219706"/>
            <a:ext cx="3456384" cy="3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91417F-065C-14E1-E449-C3195F8B03AC}"/>
              </a:ext>
            </a:extLst>
          </p:cNvPr>
          <p:cNvSpPr/>
          <p:nvPr/>
        </p:nvSpPr>
        <p:spPr bwMode="white">
          <a:xfrm>
            <a:off x="1271464" y="4925075"/>
            <a:ext cx="2376264" cy="55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BB66F4-0CF9-8BF3-0E57-7CFCA53A39BD}"/>
              </a:ext>
            </a:extLst>
          </p:cNvPr>
          <p:cNvSpPr/>
          <p:nvPr/>
        </p:nvSpPr>
        <p:spPr bwMode="white">
          <a:xfrm>
            <a:off x="4007769" y="5013176"/>
            <a:ext cx="1008112" cy="46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806B09B-92A6-21E1-5312-EB51548A26EF}"/>
              </a:ext>
            </a:extLst>
          </p:cNvPr>
          <p:cNvSpPr/>
          <p:nvPr/>
        </p:nvSpPr>
        <p:spPr bwMode="white">
          <a:xfrm>
            <a:off x="1154178" y="5661248"/>
            <a:ext cx="3357646" cy="3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47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B0496-8222-D35A-A634-26617BBDB6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6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CE4D01-CB96-A793-538A-AAFA57855452}"/>
              </a:ext>
            </a:extLst>
          </p:cNvPr>
          <p:cNvSpPr/>
          <p:nvPr/>
        </p:nvSpPr>
        <p:spPr bwMode="white">
          <a:xfrm>
            <a:off x="720000" y="1886180"/>
            <a:ext cx="3287768" cy="53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43C4DC4-F9FE-539E-C35F-7B26E8BA48DF}"/>
              </a:ext>
            </a:extLst>
          </p:cNvPr>
          <p:cNvSpPr/>
          <p:nvPr/>
        </p:nvSpPr>
        <p:spPr bwMode="white">
          <a:xfrm>
            <a:off x="4439816" y="1815333"/>
            <a:ext cx="3528392" cy="67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08BEF2B-0C7A-AEBD-4DA4-EC6DDE3796B1}"/>
              </a:ext>
            </a:extLst>
          </p:cNvPr>
          <p:cNvSpPr/>
          <p:nvPr/>
        </p:nvSpPr>
        <p:spPr bwMode="white">
          <a:xfrm>
            <a:off x="864016" y="2636911"/>
            <a:ext cx="3287768" cy="53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369C5A-FB94-E9D7-0CBA-A903EEA93298}"/>
              </a:ext>
            </a:extLst>
          </p:cNvPr>
          <p:cNvSpPr/>
          <p:nvPr/>
        </p:nvSpPr>
        <p:spPr bwMode="white">
          <a:xfrm>
            <a:off x="839765" y="3284984"/>
            <a:ext cx="4896195" cy="53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67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1F1CB-5F7D-7332-829B-84C9D8649A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4C6ED06-B147-DE7E-2695-5B5B31CE57D0}"/>
              </a:ext>
            </a:extLst>
          </p:cNvPr>
          <p:cNvSpPr/>
          <p:nvPr/>
        </p:nvSpPr>
        <p:spPr bwMode="white">
          <a:xfrm>
            <a:off x="720000" y="2332788"/>
            <a:ext cx="4007848" cy="3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D5A453B-A662-79F9-3202-A32B4B79A5CB}"/>
              </a:ext>
            </a:extLst>
          </p:cNvPr>
          <p:cNvSpPr/>
          <p:nvPr/>
        </p:nvSpPr>
        <p:spPr bwMode="white">
          <a:xfrm>
            <a:off x="720000" y="2852936"/>
            <a:ext cx="256768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EE13D3-D369-BB05-D705-12114EEF958A}"/>
              </a:ext>
            </a:extLst>
          </p:cNvPr>
          <p:cNvSpPr/>
          <p:nvPr/>
        </p:nvSpPr>
        <p:spPr bwMode="white">
          <a:xfrm>
            <a:off x="2003844" y="3501008"/>
            <a:ext cx="1643884" cy="3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99B569-5204-4A01-3223-4FC4987B8086}"/>
              </a:ext>
            </a:extLst>
          </p:cNvPr>
          <p:cNvSpPr/>
          <p:nvPr/>
        </p:nvSpPr>
        <p:spPr bwMode="white">
          <a:xfrm>
            <a:off x="724777" y="4049598"/>
            <a:ext cx="4147087" cy="37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46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2024-08-08T01:52:40Z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