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35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F7FF53F-5774-FA02-7767-BA7824DE4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024187"/>
            <a:ext cx="66770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DA98DF-0933-DEAC-19F9-C551E2C00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24744"/>
            <a:ext cx="8401050" cy="14097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992CD9-1EC2-2875-B08E-F7245EB0D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748" y="2564904"/>
            <a:ext cx="5760642" cy="37790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F74CE09-4122-DB1A-E488-EFBFC8886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1748" y="2621012"/>
            <a:ext cx="5888038" cy="375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90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685B3-9D5B-4B3A-581D-F67308FC80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5782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0E91C42-9206-F790-D783-16A21E7B8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460879"/>
            <a:ext cx="53816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1AAFC-CF40-BC13-049A-ABF5B2584E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6122"/>
            <a:ext cx="10514368" cy="532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4327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75528-E08F-93D6-F27C-6A13B6EF4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0800000" cy="359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CFDED-8FDB-D460-30C8-0BDCAA668888}"/>
              </a:ext>
            </a:extLst>
          </p:cNvPr>
          <p:cNvSpPr/>
          <p:nvPr/>
        </p:nvSpPr>
        <p:spPr bwMode="white">
          <a:xfrm>
            <a:off x="1271464" y="1340768"/>
            <a:ext cx="79208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8079F37-71AA-9E55-56A9-025E9E3478E3}"/>
              </a:ext>
            </a:extLst>
          </p:cNvPr>
          <p:cNvSpPr/>
          <p:nvPr/>
        </p:nvSpPr>
        <p:spPr bwMode="white">
          <a:xfrm>
            <a:off x="9336360" y="1340768"/>
            <a:ext cx="1295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F02162-2FE0-A4A9-0285-2ED079847B6A}"/>
              </a:ext>
            </a:extLst>
          </p:cNvPr>
          <p:cNvSpPr/>
          <p:nvPr/>
        </p:nvSpPr>
        <p:spPr bwMode="white">
          <a:xfrm>
            <a:off x="1271464" y="2106464"/>
            <a:ext cx="9433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63993F-A980-6BE3-DC11-C011642A3D29}"/>
              </a:ext>
            </a:extLst>
          </p:cNvPr>
          <p:cNvSpPr/>
          <p:nvPr/>
        </p:nvSpPr>
        <p:spPr bwMode="white">
          <a:xfrm>
            <a:off x="1279848" y="2924944"/>
            <a:ext cx="7116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DDB044-A304-2B61-2DE5-CBAFA33F0D0D}"/>
              </a:ext>
            </a:extLst>
          </p:cNvPr>
          <p:cNvSpPr/>
          <p:nvPr/>
        </p:nvSpPr>
        <p:spPr bwMode="white">
          <a:xfrm>
            <a:off x="1999928" y="2996952"/>
            <a:ext cx="8776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989A5FD-2A3B-5A82-0D3E-AF4A8B2C0545}"/>
              </a:ext>
            </a:extLst>
          </p:cNvPr>
          <p:cNvSpPr/>
          <p:nvPr/>
        </p:nvSpPr>
        <p:spPr bwMode="white">
          <a:xfrm>
            <a:off x="1343472" y="3765876"/>
            <a:ext cx="8776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9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86D83-913B-7ED6-273B-3F0FE9CFC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371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3FAFA-578A-CE98-56A1-4AE2BF61802F}"/>
              </a:ext>
            </a:extLst>
          </p:cNvPr>
          <p:cNvSpPr/>
          <p:nvPr/>
        </p:nvSpPr>
        <p:spPr bwMode="white">
          <a:xfrm>
            <a:off x="6611961" y="3191845"/>
            <a:ext cx="915417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4A6F35-1288-D62A-332B-E8F9DBED5F11}"/>
              </a:ext>
            </a:extLst>
          </p:cNvPr>
          <p:cNvSpPr/>
          <p:nvPr/>
        </p:nvSpPr>
        <p:spPr bwMode="white">
          <a:xfrm>
            <a:off x="7319329" y="3932628"/>
            <a:ext cx="1389770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02C152-D175-7FF7-799B-FFB544E38479}"/>
              </a:ext>
            </a:extLst>
          </p:cNvPr>
          <p:cNvSpPr/>
          <p:nvPr/>
        </p:nvSpPr>
        <p:spPr bwMode="white">
          <a:xfrm>
            <a:off x="4697906" y="4665088"/>
            <a:ext cx="898773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39557C-5DB2-9BA0-E01E-140F39E9B541}"/>
              </a:ext>
            </a:extLst>
          </p:cNvPr>
          <p:cNvSpPr/>
          <p:nvPr/>
        </p:nvSpPr>
        <p:spPr bwMode="white">
          <a:xfrm>
            <a:off x="4972531" y="5455811"/>
            <a:ext cx="257981" cy="30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A0BDAE-5A48-50F1-8790-4DF65ED30C49}"/>
              </a:ext>
            </a:extLst>
          </p:cNvPr>
          <p:cNvSpPr/>
          <p:nvPr/>
        </p:nvSpPr>
        <p:spPr bwMode="white">
          <a:xfrm>
            <a:off x="2817138" y="6196594"/>
            <a:ext cx="216371" cy="30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59A2D-22F9-AD0D-6F74-315D7AF27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46B21-924F-83FA-A7F8-24289CF1ED72}"/>
              </a:ext>
            </a:extLst>
          </p:cNvPr>
          <p:cNvSpPr/>
          <p:nvPr/>
        </p:nvSpPr>
        <p:spPr bwMode="white">
          <a:xfrm>
            <a:off x="2053333" y="2776477"/>
            <a:ext cx="295238" cy="35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4BB2C-79EC-8F8B-CBB0-596ABFC39F88}"/>
              </a:ext>
            </a:extLst>
          </p:cNvPr>
          <p:cNvSpPr/>
          <p:nvPr/>
        </p:nvSpPr>
        <p:spPr bwMode="white">
          <a:xfrm>
            <a:off x="6396190" y="2776477"/>
            <a:ext cx="295238" cy="35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3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3CC17-7B03-EF24-C785-8EA287CDD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2577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1" name="矩形 90">
            <a:extLst>
              <a:ext uri="{FF2B5EF4-FFF2-40B4-BE49-F238E27FC236}">
                <a16:creationId xmlns:a16="http://schemas.microsoft.com/office/drawing/2014/main" id="{946AA438-C709-6C20-EDE1-8B87B51DBB6C}"/>
              </a:ext>
            </a:extLst>
          </p:cNvPr>
          <p:cNvSpPr/>
          <p:nvPr/>
        </p:nvSpPr>
        <p:spPr bwMode="white">
          <a:xfrm>
            <a:off x="2983230" y="6125592"/>
            <a:ext cx="316597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>
            <a:extLst>
              <a:ext uri="{FF2B5EF4-FFF2-40B4-BE49-F238E27FC236}">
                <a16:creationId xmlns:a16="http://schemas.microsoft.com/office/drawing/2014/main" id="{CCD569C1-038D-CDB7-E1C2-38681946A3C4}"/>
              </a:ext>
            </a:extLst>
          </p:cNvPr>
          <p:cNvSpPr/>
          <p:nvPr/>
        </p:nvSpPr>
        <p:spPr bwMode="white">
          <a:xfrm>
            <a:off x="8591520" y="6125592"/>
            <a:ext cx="280414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图片 96">
            <a:extLst>
              <a:ext uri="{FF2B5EF4-FFF2-40B4-BE49-F238E27FC236}">
                <a16:creationId xmlns:a16="http://schemas.microsoft.com/office/drawing/2014/main" id="{F8D4F0FA-ACAB-319C-7DB3-C4F5D2034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76846"/>
            <a:ext cx="3660898" cy="3295948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02676FB-343F-AA8F-333B-B67ECA328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364" y="2996952"/>
            <a:ext cx="3521140" cy="286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4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EDA5A-F3DE-1E9A-93DD-587E8BF76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185258"/>
            <a:ext cx="9503856" cy="371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9" name="矩形 88">
            <a:extLst>
              <a:ext uri="{FF2B5EF4-FFF2-40B4-BE49-F238E27FC236}">
                <a16:creationId xmlns:a16="http://schemas.microsoft.com/office/drawing/2014/main" id="{06018A33-07B4-64B6-BFD1-DD5432CE3814}"/>
              </a:ext>
            </a:extLst>
          </p:cNvPr>
          <p:cNvSpPr/>
          <p:nvPr/>
        </p:nvSpPr>
        <p:spPr bwMode="white">
          <a:xfrm>
            <a:off x="2639616" y="4347902"/>
            <a:ext cx="342857" cy="41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>
            <a:extLst>
              <a:ext uri="{FF2B5EF4-FFF2-40B4-BE49-F238E27FC236}">
                <a16:creationId xmlns:a16="http://schemas.microsoft.com/office/drawing/2014/main" id="{E3C21D67-5C5B-9764-E2C0-2D55397679B8}"/>
              </a:ext>
            </a:extLst>
          </p:cNvPr>
          <p:cNvSpPr/>
          <p:nvPr/>
        </p:nvSpPr>
        <p:spPr bwMode="white">
          <a:xfrm>
            <a:off x="7759817" y="4343891"/>
            <a:ext cx="420796" cy="48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>
            <a:extLst>
              <a:ext uri="{FF2B5EF4-FFF2-40B4-BE49-F238E27FC236}">
                <a16:creationId xmlns:a16="http://schemas.microsoft.com/office/drawing/2014/main" id="{ED10F6F5-76AC-32F8-014B-B6B987300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77124"/>
            <a:ext cx="3076575" cy="2876550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156B6228-5234-52C2-33DB-42EF499A9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1438848"/>
            <a:ext cx="32194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6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29611-CFD0-73B5-64A8-A69F81D0A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1769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7835A-4AA8-620C-331F-4623C2F794B4}"/>
              </a:ext>
            </a:extLst>
          </p:cNvPr>
          <p:cNvSpPr/>
          <p:nvPr/>
        </p:nvSpPr>
        <p:spPr bwMode="white">
          <a:xfrm>
            <a:off x="5179952" y="1753530"/>
            <a:ext cx="245163" cy="2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E255A7-E4B6-BEB1-10BE-941AAD666873}"/>
              </a:ext>
            </a:extLst>
          </p:cNvPr>
          <p:cNvSpPr/>
          <p:nvPr/>
        </p:nvSpPr>
        <p:spPr bwMode="white">
          <a:xfrm>
            <a:off x="3543126" y="4943759"/>
            <a:ext cx="274006" cy="2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95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B4870-3084-6078-B1DB-CD7A0020A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3381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D9552-81B1-EA31-609D-530B6BBDD4D8}"/>
              </a:ext>
            </a:extLst>
          </p:cNvPr>
          <p:cNvSpPr/>
          <p:nvPr/>
        </p:nvSpPr>
        <p:spPr bwMode="white">
          <a:xfrm>
            <a:off x="2654281" y="1970201"/>
            <a:ext cx="323809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38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74130-CB2C-074A-6C5D-8D797829A5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77491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3C783-323B-4923-7B80-CB0593B037EF}"/>
              </a:ext>
            </a:extLst>
          </p:cNvPr>
          <p:cNvSpPr/>
          <p:nvPr/>
        </p:nvSpPr>
        <p:spPr bwMode="white">
          <a:xfrm>
            <a:off x="3095480" y="5593151"/>
            <a:ext cx="580843" cy="28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2205D3-2EDB-3D09-7E02-4FB054D04704}"/>
              </a:ext>
            </a:extLst>
          </p:cNvPr>
          <p:cNvSpPr/>
          <p:nvPr/>
        </p:nvSpPr>
        <p:spPr bwMode="white">
          <a:xfrm>
            <a:off x="6519037" y="5599990"/>
            <a:ext cx="574009" cy="27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19730-9F05-B272-06CB-8D04C1D466C0}"/>
              </a:ext>
            </a:extLst>
          </p:cNvPr>
          <p:cNvSpPr/>
          <p:nvPr/>
        </p:nvSpPr>
        <p:spPr bwMode="white">
          <a:xfrm>
            <a:off x="3061313" y="6236032"/>
            <a:ext cx="758512" cy="27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7AF4BFF-0252-F7D4-18DF-FADF38DE7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301744"/>
            <a:ext cx="5616622" cy="355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4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C08A5B7C-A25E-77DB-0693-71904FEB1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505058" cy="352277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57AA63-694C-14D4-481B-D980930BCCE5}"/>
              </a:ext>
            </a:extLst>
          </p:cNvPr>
          <p:cNvSpPr/>
          <p:nvPr/>
        </p:nvSpPr>
        <p:spPr bwMode="white">
          <a:xfrm>
            <a:off x="8112224" y="141277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401B48-6855-60C8-ADA8-38F158CBB7FD}"/>
              </a:ext>
            </a:extLst>
          </p:cNvPr>
          <p:cNvSpPr/>
          <p:nvPr/>
        </p:nvSpPr>
        <p:spPr bwMode="white">
          <a:xfrm>
            <a:off x="2207568" y="227687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3F002C-6CFE-E97F-64F1-1EF3F70EFA66}"/>
              </a:ext>
            </a:extLst>
          </p:cNvPr>
          <p:cNvSpPr/>
          <p:nvPr/>
        </p:nvSpPr>
        <p:spPr bwMode="white">
          <a:xfrm>
            <a:off x="6528048" y="220486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43F7CE-D350-A4A7-0FC1-4C2A809EED17}"/>
              </a:ext>
            </a:extLst>
          </p:cNvPr>
          <p:cNvSpPr/>
          <p:nvPr/>
        </p:nvSpPr>
        <p:spPr bwMode="white">
          <a:xfrm>
            <a:off x="9408368" y="227687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A1A284-CE05-2565-F93F-F7772E809D9E}"/>
              </a:ext>
            </a:extLst>
          </p:cNvPr>
          <p:cNvSpPr/>
          <p:nvPr/>
        </p:nvSpPr>
        <p:spPr bwMode="white">
          <a:xfrm>
            <a:off x="2855640" y="3933056"/>
            <a:ext cx="439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17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2024-08-06T11:51:08Z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