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8D299-A2A0-4D39-B082-EE2755963743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E561F8-0898-4C3C-ACC2-3255B1FA5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407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E561F8-0898-4C3C-ACC2-3255B1FA54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955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B00D10-2F06-B04F-C682-71B9DB6EE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971800"/>
            <a:ext cx="67437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6D244-441F-B4E9-9745-BB1EF9B33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33FD9C-CB7A-F065-326C-3B9B7A28A76C}"/>
              </a:ext>
            </a:extLst>
          </p:cNvPr>
          <p:cNvSpPr/>
          <p:nvPr/>
        </p:nvSpPr>
        <p:spPr bwMode="white">
          <a:xfrm>
            <a:off x="1631504" y="2819693"/>
            <a:ext cx="4574209" cy="35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9E11FE-0F06-6546-EDE1-439BBEC8CFCA}"/>
              </a:ext>
            </a:extLst>
          </p:cNvPr>
          <p:cNvSpPr/>
          <p:nvPr/>
        </p:nvSpPr>
        <p:spPr bwMode="white">
          <a:xfrm>
            <a:off x="1748571" y="3563005"/>
            <a:ext cx="4133333" cy="37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CA2E15-6DCB-43F6-0F66-8937B3E70525}"/>
              </a:ext>
            </a:extLst>
          </p:cNvPr>
          <p:cNvSpPr/>
          <p:nvPr/>
        </p:nvSpPr>
        <p:spPr bwMode="white">
          <a:xfrm>
            <a:off x="1748572" y="4334905"/>
            <a:ext cx="6291644" cy="4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04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872CD-F38B-BDCF-D221-C970D2A2B0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62043"/>
            <a:ext cx="10800000" cy="513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7195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57DFD-E1B8-7DD1-7812-0CFEEC405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55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2F481-AA64-7B1F-9BA7-A866AEEF273B}"/>
              </a:ext>
            </a:extLst>
          </p:cNvPr>
          <p:cNvSpPr/>
          <p:nvPr/>
        </p:nvSpPr>
        <p:spPr bwMode="white">
          <a:xfrm>
            <a:off x="1089352" y="1055922"/>
            <a:ext cx="5723809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C16F2C-66E6-7193-BB64-61A5F19DB944}"/>
              </a:ext>
            </a:extLst>
          </p:cNvPr>
          <p:cNvSpPr/>
          <p:nvPr/>
        </p:nvSpPr>
        <p:spPr bwMode="white">
          <a:xfrm>
            <a:off x="1089352" y="1827926"/>
            <a:ext cx="6190476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448FA7-39FC-060B-23D2-4F844486F896}"/>
              </a:ext>
            </a:extLst>
          </p:cNvPr>
          <p:cNvSpPr/>
          <p:nvPr/>
        </p:nvSpPr>
        <p:spPr bwMode="white">
          <a:xfrm>
            <a:off x="1089352" y="2618992"/>
            <a:ext cx="2133333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4A1683-BB9F-C6D3-54D7-FF9D98A46B60}"/>
              </a:ext>
            </a:extLst>
          </p:cNvPr>
          <p:cNvSpPr/>
          <p:nvPr/>
        </p:nvSpPr>
        <p:spPr bwMode="white">
          <a:xfrm>
            <a:off x="1089352" y="3352872"/>
            <a:ext cx="2733333" cy="40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E5FE86-A850-B652-B0A8-98D56C5BDBB5}"/>
              </a:ext>
            </a:extLst>
          </p:cNvPr>
          <p:cNvSpPr/>
          <p:nvPr/>
        </p:nvSpPr>
        <p:spPr bwMode="white">
          <a:xfrm>
            <a:off x="1089352" y="4134407"/>
            <a:ext cx="3973936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51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60ECB-B231-3468-0912-10F4C884E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C6ABE4-9C9B-DA49-D920-0BF3F930E8A9}"/>
              </a:ext>
            </a:extLst>
          </p:cNvPr>
          <p:cNvSpPr/>
          <p:nvPr/>
        </p:nvSpPr>
        <p:spPr bwMode="white">
          <a:xfrm>
            <a:off x="2548571" y="5966997"/>
            <a:ext cx="1333333" cy="37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73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E56F1-8A23-2C36-0120-BF48EA0CC2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60348"/>
            <a:ext cx="8949436" cy="5454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15C52B-969F-F9E8-CFC8-446A7B082FFB}"/>
              </a:ext>
            </a:extLst>
          </p:cNvPr>
          <p:cNvSpPr/>
          <p:nvPr/>
        </p:nvSpPr>
        <p:spPr bwMode="white">
          <a:xfrm>
            <a:off x="5354048" y="4280582"/>
            <a:ext cx="2542152" cy="51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E6921F-E806-E50C-80EE-BE1BD7E25F57}"/>
              </a:ext>
            </a:extLst>
          </p:cNvPr>
          <p:cNvSpPr/>
          <p:nvPr/>
        </p:nvSpPr>
        <p:spPr bwMode="white">
          <a:xfrm>
            <a:off x="4727848" y="5013176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2F7226-5855-4B11-A32E-62292FAD3F25}"/>
              </a:ext>
            </a:extLst>
          </p:cNvPr>
          <p:cNvSpPr/>
          <p:nvPr/>
        </p:nvSpPr>
        <p:spPr bwMode="white">
          <a:xfrm>
            <a:off x="6240016" y="5654500"/>
            <a:ext cx="1135385" cy="65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622C5FF-92AA-99D6-C5D0-6A138820A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9753" y="2564904"/>
            <a:ext cx="2533650" cy="24860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14D6A34-15BD-85E9-607C-4B53CCBF1D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9356" y="5564946"/>
            <a:ext cx="3888434" cy="1287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1B19C-5F60-319C-4923-E4D49DE28D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748" y="2780928"/>
            <a:ext cx="10800000" cy="172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A1284-0489-9B82-F0A7-70D7106986B0}"/>
              </a:ext>
            </a:extLst>
          </p:cNvPr>
          <p:cNvSpPr/>
          <p:nvPr/>
        </p:nvSpPr>
        <p:spPr bwMode="white">
          <a:xfrm>
            <a:off x="4287509" y="3916388"/>
            <a:ext cx="1323809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D7B6022-1DF5-D87F-5AA4-9F430C9A86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60" y="908720"/>
            <a:ext cx="7728864" cy="212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767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1631A-27A2-F0B4-298A-181EAB45E9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18536"/>
            <a:ext cx="10800000" cy="2610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6B7219-DE40-4254-05A3-79CCCFEC1CCB}"/>
              </a:ext>
            </a:extLst>
          </p:cNvPr>
          <p:cNvSpPr/>
          <p:nvPr/>
        </p:nvSpPr>
        <p:spPr bwMode="white">
          <a:xfrm>
            <a:off x="3945336" y="2790675"/>
            <a:ext cx="1342857" cy="35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7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EEFDB-F0E7-ACDB-6AD0-F7B30978B7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4223A-288E-C5B4-93F5-10D8A8A798BF}"/>
              </a:ext>
            </a:extLst>
          </p:cNvPr>
          <p:cNvSpPr/>
          <p:nvPr/>
        </p:nvSpPr>
        <p:spPr bwMode="white">
          <a:xfrm>
            <a:off x="8272380" y="2895162"/>
            <a:ext cx="361905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50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79C1F-D41F-446E-7D3A-2430167E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C6642-35AB-D223-E750-120ED9DB17B7}"/>
              </a:ext>
            </a:extLst>
          </p:cNvPr>
          <p:cNvSpPr/>
          <p:nvPr/>
        </p:nvSpPr>
        <p:spPr bwMode="white">
          <a:xfrm>
            <a:off x="1929523" y="2820393"/>
            <a:ext cx="333333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7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62BF1-110C-C497-061E-FC26EF4304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B104B3-390B-8223-6D72-AC3AC15CBE11}"/>
              </a:ext>
            </a:extLst>
          </p:cNvPr>
          <p:cNvSpPr/>
          <p:nvPr/>
        </p:nvSpPr>
        <p:spPr bwMode="white">
          <a:xfrm>
            <a:off x="6453333" y="2581595"/>
            <a:ext cx="1790475" cy="3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81767C-1D78-DD7F-D6CA-D8E9F9C7796F}"/>
              </a:ext>
            </a:extLst>
          </p:cNvPr>
          <p:cNvSpPr/>
          <p:nvPr/>
        </p:nvSpPr>
        <p:spPr bwMode="white">
          <a:xfrm>
            <a:off x="6034285" y="3401211"/>
            <a:ext cx="2304761" cy="35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DF5CA4-41CB-96F0-43B5-A991B021CE65}"/>
              </a:ext>
            </a:extLst>
          </p:cNvPr>
          <p:cNvSpPr/>
          <p:nvPr/>
        </p:nvSpPr>
        <p:spPr bwMode="white">
          <a:xfrm>
            <a:off x="6034285" y="4163644"/>
            <a:ext cx="2819047" cy="3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86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149E9-9228-D190-A080-BA00429EA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800000" cy="340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4CC6A9-849A-53BC-64B1-E94D099749CC}"/>
              </a:ext>
            </a:extLst>
          </p:cNvPr>
          <p:cNvSpPr/>
          <p:nvPr/>
        </p:nvSpPr>
        <p:spPr bwMode="white">
          <a:xfrm>
            <a:off x="5822686" y="1605254"/>
            <a:ext cx="3190476" cy="38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347D04-0613-83EA-F797-43A29F337F30}"/>
              </a:ext>
            </a:extLst>
          </p:cNvPr>
          <p:cNvSpPr/>
          <p:nvPr/>
        </p:nvSpPr>
        <p:spPr bwMode="white">
          <a:xfrm>
            <a:off x="5413162" y="2416286"/>
            <a:ext cx="2295238" cy="3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858912-8A3A-B715-8278-6EF2FEDBDCB1}"/>
              </a:ext>
            </a:extLst>
          </p:cNvPr>
          <p:cNvSpPr/>
          <p:nvPr/>
        </p:nvSpPr>
        <p:spPr bwMode="white">
          <a:xfrm>
            <a:off x="5413162" y="3189153"/>
            <a:ext cx="3047619" cy="38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78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FBDFB-4484-1242-0865-6CB12978F3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6980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889E44-7C0D-1043-61FC-F7ED0A1427C8}"/>
              </a:ext>
            </a:extLst>
          </p:cNvPr>
          <p:cNvSpPr/>
          <p:nvPr/>
        </p:nvSpPr>
        <p:spPr bwMode="white">
          <a:xfrm>
            <a:off x="1979060" y="4070099"/>
            <a:ext cx="3694480" cy="109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5201D1-DBAE-AFA7-DCC7-BFF393D85320}"/>
              </a:ext>
            </a:extLst>
          </p:cNvPr>
          <p:cNvSpPr/>
          <p:nvPr/>
        </p:nvSpPr>
        <p:spPr bwMode="white">
          <a:xfrm>
            <a:off x="1996164" y="5498607"/>
            <a:ext cx="3694480" cy="109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34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2024-08-06T12:09:54Z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