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6C6DB-F18F-3A78-CED1-62C79DCA7C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996952"/>
            <a:ext cx="10800000" cy="76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82934-2AC1-E4BC-1950-FE8917ABE0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231B9D-EC6D-592C-A216-3731F483FF0A}"/>
              </a:ext>
            </a:extLst>
          </p:cNvPr>
          <p:cNvSpPr/>
          <p:nvPr/>
        </p:nvSpPr>
        <p:spPr bwMode="white">
          <a:xfrm>
            <a:off x="977142" y="2534025"/>
            <a:ext cx="3647619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2F8207-6156-991E-C576-F05B78859D8F}"/>
              </a:ext>
            </a:extLst>
          </p:cNvPr>
          <p:cNvSpPr/>
          <p:nvPr/>
        </p:nvSpPr>
        <p:spPr bwMode="white">
          <a:xfrm>
            <a:off x="996190" y="3277434"/>
            <a:ext cx="3133333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F11002-1A1C-DFAB-BF4A-E26CE0A5CE33}"/>
              </a:ext>
            </a:extLst>
          </p:cNvPr>
          <p:cNvSpPr/>
          <p:nvPr/>
        </p:nvSpPr>
        <p:spPr bwMode="white">
          <a:xfrm>
            <a:off x="4824760" y="3163063"/>
            <a:ext cx="3143447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0F59C3-6226-EE3F-8675-8F8E3F80E03C}"/>
              </a:ext>
            </a:extLst>
          </p:cNvPr>
          <p:cNvSpPr/>
          <p:nvPr/>
        </p:nvSpPr>
        <p:spPr bwMode="white">
          <a:xfrm>
            <a:off x="1005714" y="3792101"/>
            <a:ext cx="4082174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D10465-F42C-3BA7-ED2B-65A4102DDA63}"/>
              </a:ext>
            </a:extLst>
          </p:cNvPr>
          <p:cNvSpPr/>
          <p:nvPr/>
        </p:nvSpPr>
        <p:spPr bwMode="white">
          <a:xfrm>
            <a:off x="1005714" y="4421138"/>
            <a:ext cx="4298198" cy="52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219201-958A-E1CF-B6FF-D36EEFDF4718}"/>
              </a:ext>
            </a:extLst>
          </p:cNvPr>
          <p:cNvSpPr/>
          <p:nvPr/>
        </p:nvSpPr>
        <p:spPr bwMode="white">
          <a:xfrm>
            <a:off x="996190" y="5059707"/>
            <a:ext cx="3133333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2532B-1B21-952E-A8A8-3C599E3F7A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731A66-40DD-08A7-C480-1FE5127BA381}"/>
              </a:ext>
            </a:extLst>
          </p:cNvPr>
          <p:cNvSpPr/>
          <p:nvPr/>
        </p:nvSpPr>
        <p:spPr bwMode="white">
          <a:xfrm>
            <a:off x="1786666" y="1361934"/>
            <a:ext cx="857142" cy="5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1CEEF9-A074-2FE1-655B-7E4BA496618B}"/>
              </a:ext>
            </a:extLst>
          </p:cNvPr>
          <p:cNvSpPr/>
          <p:nvPr/>
        </p:nvSpPr>
        <p:spPr bwMode="white">
          <a:xfrm>
            <a:off x="5196190" y="1504952"/>
            <a:ext cx="533333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2608DD-32E9-3430-8390-11419B575ED8}"/>
              </a:ext>
            </a:extLst>
          </p:cNvPr>
          <p:cNvSpPr/>
          <p:nvPr/>
        </p:nvSpPr>
        <p:spPr bwMode="white">
          <a:xfrm>
            <a:off x="8053333" y="1504952"/>
            <a:ext cx="552380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44CAB7-FD39-034E-FC87-E963EFB0A107}"/>
              </a:ext>
            </a:extLst>
          </p:cNvPr>
          <p:cNvSpPr/>
          <p:nvPr/>
        </p:nvSpPr>
        <p:spPr bwMode="white">
          <a:xfrm>
            <a:off x="6300952" y="2057957"/>
            <a:ext cx="590476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02B754-ADEB-37DE-7655-D899BDBAC394}"/>
              </a:ext>
            </a:extLst>
          </p:cNvPr>
          <p:cNvSpPr/>
          <p:nvPr/>
        </p:nvSpPr>
        <p:spPr bwMode="white">
          <a:xfrm>
            <a:off x="1786666" y="2487012"/>
            <a:ext cx="857142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465804-3A78-3682-E5BD-8EB0294AE23C}"/>
              </a:ext>
            </a:extLst>
          </p:cNvPr>
          <p:cNvSpPr/>
          <p:nvPr/>
        </p:nvSpPr>
        <p:spPr bwMode="white">
          <a:xfrm>
            <a:off x="7300952" y="2487012"/>
            <a:ext cx="847619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C640D3-700B-9D58-98E4-DCA48C9EF949}"/>
              </a:ext>
            </a:extLst>
          </p:cNvPr>
          <p:cNvSpPr/>
          <p:nvPr/>
        </p:nvSpPr>
        <p:spPr bwMode="white">
          <a:xfrm>
            <a:off x="1786666" y="3383260"/>
            <a:ext cx="333333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A6471E-9B0A-A5A6-47FE-59FC38CCB81A}"/>
              </a:ext>
            </a:extLst>
          </p:cNvPr>
          <p:cNvSpPr/>
          <p:nvPr/>
        </p:nvSpPr>
        <p:spPr bwMode="white">
          <a:xfrm>
            <a:off x="1786666" y="4241370"/>
            <a:ext cx="190476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EF7787-95B0-E46C-78C0-E3BB5C71F5F2}"/>
              </a:ext>
            </a:extLst>
          </p:cNvPr>
          <p:cNvSpPr/>
          <p:nvPr/>
        </p:nvSpPr>
        <p:spPr bwMode="white">
          <a:xfrm>
            <a:off x="5434285" y="4241370"/>
            <a:ext cx="590476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2B4435-EDF8-C54B-8A82-F290C354D844}"/>
              </a:ext>
            </a:extLst>
          </p:cNvPr>
          <p:cNvSpPr/>
          <p:nvPr/>
        </p:nvSpPr>
        <p:spPr bwMode="white">
          <a:xfrm>
            <a:off x="4120000" y="5109015"/>
            <a:ext cx="200000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1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A7260-F5E7-2F5C-5BB4-83BDFFBD5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10D8D-568D-3A61-E5C6-D7F109D74636}"/>
              </a:ext>
            </a:extLst>
          </p:cNvPr>
          <p:cNvSpPr/>
          <p:nvPr/>
        </p:nvSpPr>
        <p:spPr bwMode="white">
          <a:xfrm>
            <a:off x="9148571" y="1371713"/>
            <a:ext cx="209523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4DB8D7-9C34-74C5-DDF6-CE9D24D9DA52}"/>
              </a:ext>
            </a:extLst>
          </p:cNvPr>
          <p:cNvSpPr/>
          <p:nvPr/>
        </p:nvSpPr>
        <p:spPr bwMode="white">
          <a:xfrm>
            <a:off x="10777142" y="3088707"/>
            <a:ext cx="247619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2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914FA-1F69-F73C-D821-A8D8A5B09A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77D7A-015D-3438-392A-926F2F888146}"/>
              </a:ext>
            </a:extLst>
          </p:cNvPr>
          <p:cNvSpPr/>
          <p:nvPr/>
        </p:nvSpPr>
        <p:spPr bwMode="white">
          <a:xfrm>
            <a:off x="2415238" y="1382117"/>
            <a:ext cx="228571" cy="21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48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D0D30-ACDD-8ACC-B2A1-3494F0282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F35FE-4D79-4538-39A9-0832B6F7CBB7}"/>
              </a:ext>
            </a:extLst>
          </p:cNvPr>
          <p:cNvSpPr/>
          <p:nvPr/>
        </p:nvSpPr>
        <p:spPr bwMode="white">
          <a:xfrm>
            <a:off x="1148571" y="2143761"/>
            <a:ext cx="1114285" cy="5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F5A6E-BE31-6EDE-35C8-98ADAB326291}"/>
              </a:ext>
            </a:extLst>
          </p:cNvPr>
          <p:cNvSpPr/>
          <p:nvPr/>
        </p:nvSpPr>
        <p:spPr bwMode="white">
          <a:xfrm>
            <a:off x="4386666" y="2143761"/>
            <a:ext cx="1904761" cy="5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45E8E4-6662-C4B0-E508-CA2FB5F1ABD0}"/>
              </a:ext>
            </a:extLst>
          </p:cNvPr>
          <p:cNvSpPr/>
          <p:nvPr/>
        </p:nvSpPr>
        <p:spPr bwMode="white">
          <a:xfrm>
            <a:off x="8510476" y="2143761"/>
            <a:ext cx="1857142" cy="5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A82C17-FD01-05C7-EAED-227537EC287D}"/>
              </a:ext>
            </a:extLst>
          </p:cNvPr>
          <p:cNvSpPr/>
          <p:nvPr/>
        </p:nvSpPr>
        <p:spPr bwMode="white">
          <a:xfrm>
            <a:off x="1148571" y="2780929"/>
            <a:ext cx="914981" cy="61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954E7A-3CE1-C40A-51E2-16C5718B13DB}"/>
              </a:ext>
            </a:extLst>
          </p:cNvPr>
          <p:cNvSpPr/>
          <p:nvPr/>
        </p:nvSpPr>
        <p:spPr bwMode="white">
          <a:xfrm>
            <a:off x="4386666" y="2887453"/>
            <a:ext cx="895238" cy="5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736F85-C83C-5F19-C9FE-1CF76ACC8BB9}"/>
              </a:ext>
            </a:extLst>
          </p:cNvPr>
          <p:cNvSpPr/>
          <p:nvPr/>
        </p:nvSpPr>
        <p:spPr bwMode="white">
          <a:xfrm>
            <a:off x="8510476" y="2887453"/>
            <a:ext cx="1133333" cy="5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69DD52F-526F-290E-6AF7-4989B0E8F1F5}"/>
              </a:ext>
            </a:extLst>
          </p:cNvPr>
          <p:cNvSpPr/>
          <p:nvPr/>
        </p:nvSpPr>
        <p:spPr bwMode="white">
          <a:xfrm>
            <a:off x="8510476" y="3764628"/>
            <a:ext cx="380952" cy="2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74FBAD-69AC-75E5-25B7-BF33E66AE55A}"/>
              </a:ext>
            </a:extLst>
          </p:cNvPr>
          <p:cNvSpPr/>
          <p:nvPr/>
        </p:nvSpPr>
        <p:spPr bwMode="white">
          <a:xfrm>
            <a:off x="4386666" y="3621610"/>
            <a:ext cx="701221" cy="5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6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2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0F0F6-F750-5F21-FB26-20662E2C2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64119-2A25-6263-22E2-FACDD8537E39}"/>
              </a:ext>
            </a:extLst>
          </p:cNvPr>
          <p:cNvSpPr/>
          <p:nvPr/>
        </p:nvSpPr>
        <p:spPr bwMode="white">
          <a:xfrm>
            <a:off x="3567619" y="1381958"/>
            <a:ext cx="6095238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3AC74-B5E0-3FB8-73B6-A4F36C1CA340}"/>
              </a:ext>
            </a:extLst>
          </p:cNvPr>
          <p:cNvSpPr/>
          <p:nvPr/>
        </p:nvSpPr>
        <p:spPr bwMode="white">
          <a:xfrm>
            <a:off x="3567619" y="1811754"/>
            <a:ext cx="6142857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C0BFDE-1A36-D3E0-AD56-4D06686C58CB}"/>
              </a:ext>
            </a:extLst>
          </p:cNvPr>
          <p:cNvSpPr/>
          <p:nvPr/>
        </p:nvSpPr>
        <p:spPr bwMode="white">
          <a:xfrm>
            <a:off x="4215238" y="2241550"/>
            <a:ext cx="2942857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D4C430E-44B9-EE3E-5C1D-8A36A65F6D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21876"/>
            <a:ext cx="10800000" cy="127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C5146D-73DE-9375-4024-35839FD97A6B}"/>
              </a:ext>
            </a:extLst>
          </p:cNvPr>
          <p:cNvSpPr/>
          <p:nvPr/>
        </p:nvSpPr>
        <p:spPr bwMode="white">
          <a:xfrm>
            <a:off x="4556019" y="3238335"/>
            <a:ext cx="6123809" cy="23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A4F36B-5A85-75F0-10D6-CCAB5A65169A}"/>
              </a:ext>
            </a:extLst>
          </p:cNvPr>
          <p:cNvSpPr/>
          <p:nvPr/>
        </p:nvSpPr>
        <p:spPr bwMode="white">
          <a:xfrm>
            <a:off x="4556019" y="3631512"/>
            <a:ext cx="5895238" cy="23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1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EB09A-C9DB-5CA3-68A4-0396939F71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4C48BC-B8F2-CAB4-CFCD-778D323D4F31}"/>
              </a:ext>
            </a:extLst>
          </p:cNvPr>
          <p:cNvSpPr/>
          <p:nvPr/>
        </p:nvSpPr>
        <p:spPr bwMode="white">
          <a:xfrm>
            <a:off x="1386666" y="2124218"/>
            <a:ext cx="2590476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4E3C74-F5CD-E463-9258-305BACAC0525}"/>
              </a:ext>
            </a:extLst>
          </p:cNvPr>
          <p:cNvSpPr/>
          <p:nvPr/>
        </p:nvSpPr>
        <p:spPr bwMode="white">
          <a:xfrm>
            <a:off x="1377142" y="2476865"/>
            <a:ext cx="4161904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1B02D-5407-EF48-54C3-8FF35C3237E8}"/>
              </a:ext>
            </a:extLst>
          </p:cNvPr>
          <p:cNvSpPr/>
          <p:nvPr/>
        </p:nvSpPr>
        <p:spPr bwMode="white">
          <a:xfrm>
            <a:off x="2691428" y="2877168"/>
            <a:ext cx="2723809" cy="1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762ABD-4F8E-A6C2-12C4-DD740C381772}"/>
              </a:ext>
            </a:extLst>
          </p:cNvPr>
          <p:cNvSpPr/>
          <p:nvPr/>
        </p:nvSpPr>
        <p:spPr bwMode="white">
          <a:xfrm>
            <a:off x="4500952" y="3239347"/>
            <a:ext cx="780952" cy="1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BA5574-D9ED-F1D2-4601-33F53C1F0EF6}"/>
              </a:ext>
            </a:extLst>
          </p:cNvPr>
          <p:cNvSpPr/>
          <p:nvPr/>
        </p:nvSpPr>
        <p:spPr bwMode="white">
          <a:xfrm>
            <a:off x="1386666" y="3591995"/>
            <a:ext cx="2895238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5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53575-EBA8-1070-0C44-F874A3490E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3AA112-020B-B52A-595A-B83D36F4BBF6}"/>
              </a:ext>
            </a:extLst>
          </p:cNvPr>
          <p:cNvSpPr/>
          <p:nvPr/>
        </p:nvSpPr>
        <p:spPr bwMode="white">
          <a:xfrm>
            <a:off x="977142" y="2135347"/>
            <a:ext cx="1714285" cy="2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A1689F-119B-5BF3-F36C-CC17C2151ADE}"/>
              </a:ext>
            </a:extLst>
          </p:cNvPr>
          <p:cNvSpPr/>
          <p:nvPr/>
        </p:nvSpPr>
        <p:spPr bwMode="white">
          <a:xfrm>
            <a:off x="3405714" y="1988840"/>
            <a:ext cx="2474262" cy="48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06DC99-690E-FFF8-DE0F-C1E1F926D309}"/>
              </a:ext>
            </a:extLst>
          </p:cNvPr>
          <p:cNvSpPr/>
          <p:nvPr/>
        </p:nvSpPr>
        <p:spPr bwMode="white">
          <a:xfrm>
            <a:off x="1015238" y="2593396"/>
            <a:ext cx="3371428" cy="49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337248-7F2C-E858-C2E3-9A22F2AE5F69}"/>
              </a:ext>
            </a:extLst>
          </p:cNvPr>
          <p:cNvSpPr/>
          <p:nvPr/>
        </p:nvSpPr>
        <p:spPr bwMode="white">
          <a:xfrm>
            <a:off x="1015238" y="3261384"/>
            <a:ext cx="2866666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E5BBE8-D3C3-3CDD-8D9F-A2B343FDCC96}"/>
              </a:ext>
            </a:extLst>
          </p:cNvPr>
          <p:cNvSpPr/>
          <p:nvPr/>
        </p:nvSpPr>
        <p:spPr bwMode="white">
          <a:xfrm>
            <a:off x="996190" y="3614463"/>
            <a:ext cx="6900009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92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5D9D5-5D93-7268-2AFD-C974670BC3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39339-8510-06B0-E105-EFC017D5CE92}"/>
              </a:ext>
            </a:extLst>
          </p:cNvPr>
          <p:cNvSpPr/>
          <p:nvPr/>
        </p:nvSpPr>
        <p:spPr bwMode="white">
          <a:xfrm>
            <a:off x="977142" y="2145021"/>
            <a:ext cx="1266666" cy="1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CDEBA-A94D-9EB0-2581-A6457D927491}"/>
              </a:ext>
            </a:extLst>
          </p:cNvPr>
          <p:cNvSpPr/>
          <p:nvPr/>
        </p:nvSpPr>
        <p:spPr bwMode="white">
          <a:xfrm>
            <a:off x="1215238" y="2488592"/>
            <a:ext cx="2028571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D1E0B5-1C06-C05D-D2B8-6728D2ABCF18}"/>
              </a:ext>
            </a:extLst>
          </p:cNvPr>
          <p:cNvSpPr/>
          <p:nvPr/>
        </p:nvSpPr>
        <p:spPr bwMode="white">
          <a:xfrm>
            <a:off x="1024761" y="2879881"/>
            <a:ext cx="1333333" cy="1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F651A1-45DB-4816-A2C3-17C5F0AFF1A3}"/>
              </a:ext>
            </a:extLst>
          </p:cNvPr>
          <p:cNvSpPr/>
          <p:nvPr/>
        </p:nvSpPr>
        <p:spPr bwMode="white">
          <a:xfrm>
            <a:off x="1024761" y="3232996"/>
            <a:ext cx="1352380" cy="2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6C71FA-736E-5D9B-737B-F8482A543E7C}"/>
              </a:ext>
            </a:extLst>
          </p:cNvPr>
          <p:cNvSpPr/>
          <p:nvPr/>
        </p:nvSpPr>
        <p:spPr bwMode="white">
          <a:xfrm>
            <a:off x="996190" y="3595654"/>
            <a:ext cx="3838095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83E16D-B4A2-9117-CDAB-16825112EF92}"/>
              </a:ext>
            </a:extLst>
          </p:cNvPr>
          <p:cNvSpPr/>
          <p:nvPr/>
        </p:nvSpPr>
        <p:spPr bwMode="white">
          <a:xfrm>
            <a:off x="1847528" y="3967856"/>
            <a:ext cx="6434375" cy="2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62E1A1-EA9B-B920-7550-EA3627031058}"/>
              </a:ext>
            </a:extLst>
          </p:cNvPr>
          <p:cNvSpPr/>
          <p:nvPr/>
        </p:nvSpPr>
        <p:spPr bwMode="white">
          <a:xfrm>
            <a:off x="996190" y="4368689"/>
            <a:ext cx="6904760" cy="2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22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2024-08-07T00:01:18Z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