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70921DA-1ECD-17A5-9BD0-82B836CFEA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812" y="2981325"/>
            <a:ext cx="604837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94CC0B-D055-D342-C548-BBA1FBEAD1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8376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776E27-C2BE-AE2F-732D-114B56BF9BFB}"/>
              </a:ext>
            </a:extLst>
          </p:cNvPr>
          <p:cNvSpPr/>
          <p:nvPr/>
        </p:nvSpPr>
        <p:spPr bwMode="white">
          <a:xfrm>
            <a:off x="2194634" y="3761999"/>
            <a:ext cx="4843892" cy="364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44DED5-156D-EA3B-C3D6-D73A3221DD06}"/>
              </a:ext>
            </a:extLst>
          </p:cNvPr>
          <p:cNvSpPr/>
          <p:nvPr/>
        </p:nvSpPr>
        <p:spPr bwMode="white">
          <a:xfrm>
            <a:off x="1755977" y="4593610"/>
            <a:ext cx="1773294" cy="30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B2BCBD-19A6-688A-B66A-BD960BB72BC9}"/>
              </a:ext>
            </a:extLst>
          </p:cNvPr>
          <p:cNvSpPr/>
          <p:nvPr/>
        </p:nvSpPr>
        <p:spPr bwMode="white">
          <a:xfrm>
            <a:off x="1727977" y="5341126"/>
            <a:ext cx="1773294" cy="401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8F66C5B-66D3-C9D5-ADE8-F4E5E3F1CE85}"/>
              </a:ext>
            </a:extLst>
          </p:cNvPr>
          <p:cNvSpPr/>
          <p:nvPr/>
        </p:nvSpPr>
        <p:spPr bwMode="white">
          <a:xfrm>
            <a:off x="1737310" y="6135362"/>
            <a:ext cx="7634497" cy="429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685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8E3A86-CF16-5DF0-CF41-CD9DD26726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800000" cy="5037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326228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848682-DA34-B2B8-BAF5-CE225338B0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407" y="836712"/>
            <a:ext cx="968918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DF104F-4F30-48C0-A284-D035AB9F16BC}"/>
              </a:ext>
            </a:extLst>
          </p:cNvPr>
          <p:cNvSpPr/>
          <p:nvPr/>
        </p:nvSpPr>
        <p:spPr bwMode="white">
          <a:xfrm>
            <a:off x="1695708" y="1016344"/>
            <a:ext cx="4844592" cy="325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2F4C5D-DE48-37BE-F2AC-10519C6B20D8}"/>
              </a:ext>
            </a:extLst>
          </p:cNvPr>
          <p:cNvSpPr/>
          <p:nvPr/>
        </p:nvSpPr>
        <p:spPr bwMode="white">
          <a:xfrm>
            <a:off x="1217229" y="1777644"/>
            <a:ext cx="1896824" cy="282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EDB90A-3490-D027-B2D1-734E3D59E18B}"/>
              </a:ext>
            </a:extLst>
          </p:cNvPr>
          <p:cNvSpPr/>
          <p:nvPr/>
        </p:nvSpPr>
        <p:spPr bwMode="white">
          <a:xfrm>
            <a:off x="1217229" y="2461959"/>
            <a:ext cx="1674674" cy="36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FFDF76-3DD1-84FB-D0F6-B84D4B513722}"/>
              </a:ext>
            </a:extLst>
          </p:cNvPr>
          <p:cNvSpPr/>
          <p:nvPr/>
        </p:nvSpPr>
        <p:spPr bwMode="white">
          <a:xfrm>
            <a:off x="1217229" y="3197598"/>
            <a:ext cx="5835726" cy="384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3C1C7FC-292C-B154-C874-81BDB4F83775}"/>
              </a:ext>
            </a:extLst>
          </p:cNvPr>
          <p:cNvSpPr/>
          <p:nvPr/>
        </p:nvSpPr>
        <p:spPr bwMode="white">
          <a:xfrm>
            <a:off x="2314221" y="3916128"/>
            <a:ext cx="7481537" cy="504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838F43C-893C-9162-8041-AD39F6BEB756}"/>
              </a:ext>
            </a:extLst>
          </p:cNvPr>
          <p:cNvSpPr/>
          <p:nvPr/>
        </p:nvSpPr>
        <p:spPr bwMode="white">
          <a:xfrm>
            <a:off x="1217229" y="4668863"/>
            <a:ext cx="8650538" cy="193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02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699386-6223-35C3-880C-9B2FC2FA75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33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8EE162-9265-667D-D40A-EB6C4D6029B3}"/>
              </a:ext>
            </a:extLst>
          </p:cNvPr>
          <p:cNvSpPr/>
          <p:nvPr/>
        </p:nvSpPr>
        <p:spPr bwMode="white">
          <a:xfrm>
            <a:off x="2834285" y="3361554"/>
            <a:ext cx="304761" cy="352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9E86CD-AD19-F61D-63A9-F16253363C6B}"/>
              </a:ext>
            </a:extLst>
          </p:cNvPr>
          <p:cNvSpPr/>
          <p:nvPr/>
        </p:nvSpPr>
        <p:spPr bwMode="white">
          <a:xfrm>
            <a:off x="6310476" y="3647294"/>
            <a:ext cx="523809" cy="361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72A709-5FDE-9D16-3C31-F4EEACBD6364}"/>
              </a:ext>
            </a:extLst>
          </p:cNvPr>
          <p:cNvSpPr/>
          <p:nvPr/>
        </p:nvSpPr>
        <p:spPr bwMode="white">
          <a:xfrm>
            <a:off x="9434285" y="3656818"/>
            <a:ext cx="552381" cy="352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FB12A3-6EFD-3087-9C55-8284B137395B}"/>
              </a:ext>
            </a:extLst>
          </p:cNvPr>
          <p:cNvSpPr/>
          <p:nvPr/>
        </p:nvSpPr>
        <p:spPr bwMode="white">
          <a:xfrm>
            <a:off x="5824761" y="4809300"/>
            <a:ext cx="590476" cy="352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9D1C914-066C-1B22-EBF3-347F2761EC08}"/>
              </a:ext>
            </a:extLst>
          </p:cNvPr>
          <p:cNvSpPr/>
          <p:nvPr/>
        </p:nvSpPr>
        <p:spPr bwMode="white">
          <a:xfrm>
            <a:off x="3110476" y="5685568"/>
            <a:ext cx="1323809" cy="38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879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916520-47CA-7D78-9818-5D6D8F977D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0800000" cy="3156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91758D-34F6-245A-2E2C-519CA8047672}"/>
              </a:ext>
            </a:extLst>
          </p:cNvPr>
          <p:cNvSpPr/>
          <p:nvPr/>
        </p:nvSpPr>
        <p:spPr bwMode="white">
          <a:xfrm>
            <a:off x="6897717" y="2395434"/>
            <a:ext cx="1104761" cy="381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DA313B-4A14-403D-DCC6-9A9CD620A86C}"/>
              </a:ext>
            </a:extLst>
          </p:cNvPr>
          <p:cNvSpPr/>
          <p:nvPr/>
        </p:nvSpPr>
        <p:spPr bwMode="white">
          <a:xfrm>
            <a:off x="7297717" y="3272786"/>
            <a:ext cx="1085714" cy="37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570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ED8F05-F009-3CD8-399E-1AD8788024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1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9473F7-CE92-F621-7AB2-0442B1D80341}"/>
              </a:ext>
            </a:extLst>
          </p:cNvPr>
          <p:cNvSpPr/>
          <p:nvPr/>
        </p:nvSpPr>
        <p:spPr bwMode="white">
          <a:xfrm>
            <a:off x="9110476" y="2924754"/>
            <a:ext cx="352380" cy="381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935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AF29E5-F5CD-9FE2-EDA7-96489FFC05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0800000" cy="3518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17F035-16AC-6E9C-9BFF-BB86B8E0BA35}"/>
              </a:ext>
            </a:extLst>
          </p:cNvPr>
          <p:cNvSpPr/>
          <p:nvPr/>
        </p:nvSpPr>
        <p:spPr bwMode="white">
          <a:xfrm>
            <a:off x="6150678" y="2091141"/>
            <a:ext cx="419047" cy="371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899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9D53CD-5F7A-F38A-6EED-3E435D28A8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800000" cy="4471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94CBAA-B5EC-EBCF-1050-D4CA0DBB54F1}"/>
              </a:ext>
            </a:extLst>
          </p:cNvPr>
          <p:cNvSpPr/>
          <p:nvPr/>
        </p:nvSpPr>
        <p:spPr bwMode="white">
          <a:xfrm>
            <a:off x="2226868" y="2895913"/>
            <a:ext cx="371428" cy="37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804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DC4640-FD30-9C65-3A71-D3A8F50BDC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1513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E3351B-9B1C-2397-D369-7DFC04BE19DB}"/>
              </a:ext>
            </a:extLst>
          </p:cNvPr>
          <p:cNvSpPr/>
          <p:nvPr/>
        </p:nvSpPr>
        <p:spPr bwMode="white">
          <a:xfrm>
            <a:off x="1739470" y="4479403"/>
            <a:ext cx="3976853" cy="404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4775D3-7416-6F0E-6457-355ADF1F8F8B}"/>
              </a:ext>
            </a:extLst>
          </p:cNvPr>
          <p:cNvSpPr/>
          <p:nvPr/>
        </p:nvSpPr>
        <p:spPr bwMode="white">
          <a:xfrm>
            <a:off x="1748654" y="5215202"/>
            <a:ext cx="4941217" cy="446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847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215FD5-1812-D243-1551-A322735852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800000" cy="2841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020EF65-DDB3-CE8E-8E12-C67B84151C6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564273"/>
            <a:ext cx="10800000" cy="3293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A36575-0252-DAF0-FCDA-1A8A5C4B3419}"/>
              </a:ext>
            </a:extLst>
          </p:cNvPr>
          <p:cNvSpPr/>
          <p:nvPr/>
        </p:nvSpPr>
        <p:spPr bwMode="white">
          <a:xfrm>
            <a:off x="1488193" y="4614446"/>
            <a:ext cx="3180952" cy="420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554975-0B93-094E-50E5-25DA16A48F81}"/>
              </a:ext>
            </a:extLst>
          </p:cNvPr>
          <p:cNvSpPr/>
          <p:nvPr/>
        </p:nvSpPr>
        <p:spPr bwMode="white">
          <a:xfrm>
            <a:off x="1516765" y="5435492"/>
            <a:ext cx="5980952" cy="513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40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5E2C8B-5A8A-50EF-0FA1-897417D365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1043450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BD8E04-63EA-A346-1C90-2A457F389A50}"/>
              </a:ext>
            </a:extLst>
          </p:cNvPr>
          <p:cNvSpPr/>
          <p:nvPr/>
        </p:nvSpPr>
        <p:spPr bwMode="white">
          <a:xfrm>
            <a:off x="2049202" y="2800540"/>
            <a:ext cx="3064101" cy="331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061330-030F-0D34-1581-5F53F10A334B}"/>
              </a:ext>
            </a:extLst>
          </p:cNvPr>
          <p:cNvSpPr/>
          <p:nvPr/>
        </p:nvSpPr>
        <p:spPr bwMode="white">
          <a:xfrm>
            <a:off x="1616730" y="3592766"/>
            <a:ext cx="2006397" cy="350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4555E1-A67C-CE6D-C1EE-AA0712925734}"/>
              </a:ext>
            </a:extLst>
          </p:cNvPr>
          <p:cNvSpPr/>
          <p:nvPr/>
        </p:nvSpPr>
        <p:spPr bwMode="white">
          <a:xfrm>
            <a:off x="1616731" y="4329721"/>
            <a:ext cx="1269807" cy="405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5929DC-2ED4-A261-DA0F-70261064370E}"/>
              </a:ext>
            </a:extLst>
          </p:cNvPr>
          <p:cNvSpPr/>
          <p:nvPr/>
        </p:nvSpPr>
        <p:spPr bwMode="white">
          <a:xfrm>
            <a:off x="1589127" y="5121947"/>
            <a:ext cx="5778545" cy="423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65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2024-08-06T13:34:08Z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