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4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97F3D-5497-443A-9AC9-830B1E6AD647}" type="datetimeFigureOut">
              <a:rPr lang="zh-CN" altLang="en-US" smtClean="0"/>
              <a:t>2024/8/7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0E348-1A39-4298-B9B8-4E25D85DA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155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0E348-1A39-4298-B9B8-4E25D85DAD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428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AF3B13-C4C4-1D3F-74EF-6A827917B1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2971800"/>
            <a:ext cx="70485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241B7-698C-F3BB-7869-5D524C4769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25844"/>
            <a:ext cx="10800000" cy="5206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4619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1F90B38B-2B4B-6E42-AF8A-10381C7DA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6677025" cy="3324225"/>
          </a:xfrm>
          <a:prstGeom prst="rect">
            <a:avLst/>
          </a:prstGeom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D3E70F4-8396-CC21-A59C-619057536F23}"/>
              </a:ext>
            </a:extLst>
          </p:cNvPr>
          <p:cNvSpPr/>
          <p:nvPr/>
        </p:nvSpPr>
        <p:spPr bwMode="white">
          <a:xfrm>
            <a:off x="2711624" y="1412776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74811D9-1C7D-20C5-B466-6E3D6751F1A2}"/>
              </a:ext>
            </a:extLst>
          </p:cNvPr>
          <p:cNvSpPr/>
          <p:nvPr/>
        </p:nvSpPr>
        <p:spPr bwMode="white">
          <a:xfrm>
            <a:off x="2279576" y="2060848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CC146E7-2252-953D-A725-31BFFDDE9702}"/>
              </a:ext>
            </a:extLst>
          </p:cNvPr>
          <p:cNvSpPr/>
          <p:nvPr/>
        </p:nvSpPr>
        <p:spPr bwMode="white">
          <a:xfrm>
            <a:off x="2289250" y="2667992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5C3196C-343D-91F6-832A-B8859E3CC58E}"/>
              </a:ext>
            </a:extLst>
          </p:cNvPr>
          <p:cNvSpPr/>
          <p:nvPr/>
        </p:nvSpPr>
        <p:spPr bwMode="white">
          <a:xfrm>
            <a:off x="2289250" y="3401194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6EDC65B-065D-A9E5-8728-6F8FA8D8A2A7}"/>
              </a:ext>
            </a:extLst>
          </p:cNvPr>
          <p:cNvSpPr/>
          <p:nvPr/>
        </p:nvSpPr>
        <p:spPr bwMode="white">
          <a:xfrm>
            <a:off x="2423592" y="4134396"/>
            <a:ext cx="52565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4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151178-278F-C47F-6843-24B1485EF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0768"/>
            <a:ext cx="8429625" cy="4038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BF9B1B-5360-F37D-AE29-1F9A6B8EA41E}"/>
              </a:ext>
            </a:extLst>
          </p:cNvPr>
          <p:cNvSpPr/>
          <p:nvPr/>
        </p:nvSpPr>
        <p:spPr bwMode="white">
          <a:xfrm>
            <a:off x="3215680" y="1412776"/>
            <a:ext cx="73448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9D6C66-ECAE-96B6-41D5-FFE2256761B6}"/>
              </a:ext>
            </a:extLst>
          </p:cNvPr>
          <p:cNvSpPr/>
          <p:nvPr/>
        </p:nvSpPr>
        <p:spPr bwMode="white">
          <a:xfrm>
            <a:off x="2135560" y="2060848"/>
            <a:ext cx="8424936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84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4CFEE-2046-E322-130F-793C282EBF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9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B45E8D-0A07-6675-727A-F9FC4D2DD633}"/>
              </a:ext>
            </a:extLst>
          </p:cNvPr>
          <p:cNvSpPr/>
          <p:nvPr/>
        </p:nvSpPr>
        <p:spPr bwMode="white">
          <a:xfrm>
            <a:off x="6167619" y="3499483"/>
            <a:ext cx="1095238" cy="37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A4AF67-0F32-F09B-0C55-D12EB9B2AD89}"/>
              </a:ext>
            </a:extLst>
          </p:cNvPr>
          <p:cNvSpPr/>
          <p:nvPr/>
        </p:nvSpPr>
        <p:spPr bwMode="white">
          <a:xfrm>
            <a:off x="9224761" y="3499483"/>
            <a:ext cx="561904" cy="35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614CD-1BE5-2BFA-8D9A-B8DF751E81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91754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17F0E6-7103-44E5-6BA2-16375B585BFB}"/>
              </a:ext>
            </a:extLst>
          </p:cNvPr>
          <p:cNvSpPr/>
          <p:nvPr/>
        </p:nvSpPr>
        <p:spPr bwMode="white">
          <a:xfrm>
            <a:off x="2996478" y="2537244"/>
            <a:ext cx="453107" cy="29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5DB83C-F963-F930-17B8-B7F202789D88}"/>
              </a:ext>
            </a:extLst>
          </p:cNvPr>
          <p:cNvSpPr/>
          <p:nvPr/>
        </p:nvSpPr>
        <p:spPr bwMode="white">
          <a:xfrm>
            <a:off x="2980295" y="3030966"/>
            <a:ext cx="461198" cy="30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4615FE-CA6F-5CA5-E6A1-2ECDC7FEB802}"/>
              </a:ext>
            </a:extLst>
          </p:cNvPr>
          <p:cNvSpPr/>
          <p:nvPr/>
        </p:nvSpPr>
        <p:spPr bwMode="white">
          <a:xfrm>
            <a:off x="3991695" y="3791782"/>
            <a:ext cx="1168201" cy="32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EE4725-32C1-90F5-B039-764376DB4E2F}"/>
              </a:ext>
            </a:extLst>
          </p:cNvPr>
          <p:cNvSpPr/>
          <p:nvPr/>
        </p:nvSpPr>
        <p:spPr bwMode="white">
          <a:xfrm>
            <a:off x="5642299" y="4544505"/>
            <a:ext cx="881940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AA602C-E4FE-6220-D07F-BEE975E37A3C}"/>
              </a:ext>
            </a:extLst>
          </p:cNvPr>
          <p:cNvSpPr/>
          <p:nvPr/>
        </p:nvSpPr>
        <p:spPr bwMode="white">
          <a:xfrm>
            <a:off x="2802289" y="6147076"/>
            <a:ext cx="671569" cy="32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0B6C1C-B074-05B7-9645-FCC667DCF737}"/>
              </a:ext>
            </a:extLst>
          </p:cNvPr>
          <p:cNvSpPr/>
          <p:nvPr/>
        </p:nvSpPr>
        <p:spPr bwMode="white">
          <a:xfrm>
            <a:off x="8158662" y="6147076"/>
            <a:ext cx="469289" cy="29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02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6B810-7ED3-176B-CA1E-AA6B96DE7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463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9A2BCF-4B40-68CF-1455-0938C5EEB8E4}"/>
              </a:ext>
            </a:extLst>
          </p:cNvPr>
          <p:cNvSpPr/>
          <p:nvPr/>
        </p:nvSpPr>
        <p:spPr bwMode="white">
          <a:xfrm>
            <a:off x="4926289" y="1998758"/>
            <a:ext cx="1571428" cy="4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89FE85-3764-FE38-6D16-9866ADC9496A}"/>
              </a:ext>
            </a:extLst>
          </p:cNvPr>
          <p:cNvSpPr/>
          <p:nvPr/>
        </p:nvSpPr>
        <p:spPr bwMode="white">
          <a:xfrm>
            <a:off x="3364384" y="3884703"/>
            <a:ext cx="552380" cy="35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A0E9CF-33AF-D49E-2A7D-2CE45363EFA8}"/>
              </a:ext>
            </a:extLst>
          </p:cNvPr>
          <p:cNvSpPr/>
          <p:nvPr/>
        </p:nvSpPr>
        <p:spPr bwMode="white">
          <a:xfrm>
            <a:off x="7031051" y="4789576"/>
            <a:ext cx="1085714" cy="35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60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7A3A5-8F70-BDCC-6017-820BF379DE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2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BF6B1-95FD-AC07-7E0C-2BB97DE474AB}"/>
              </a:ext>
            </a:extLst>
          </p:cNvPr>
          <p:cNvSpPr/>
          <p:nvPr/>
        </p:nvSpPr>
        <p:spPr bwMode="white">
          <a:xfrm>
            <a:off x="4996190" y="3936601"/>
            <a:ext cx="419047" cy="37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82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94097-FF85-0BC0-5629-44F2D2AE67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368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9F3601-5E71-790B-4087-E6DB758C94B0}"/>
              </a:ext>
            </a:extLst>
          </p:cNvPr>
          <p:cNvSpPr/>
          <p:nvPr/>
        </p:nvSpPr>
        <p:spPr bwMode="white">
          <a:xfrm>
            <a:off x="6704217" y="2057389"/>
            <a:ext cx="352380" cy="38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82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C629C-F15B-8661-1BA6-D5308E3AD0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3153F7-ECDA-84A3-E1E8-6231DA64EB19}"/>
              </a:ext>
            </a:extLst>
          </p:cNvPr>
          <p:cNvSpPr/>
          <p:nvPr/>
        </p:nvSpPr>
        <p:spPr bwMode="white">
          <a:xfrm>
            <a:off x="1767618" y="3943834"/>
            <a:ext cx="3536293" cy="4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893E54-2D80-CCEA-EF1A-FE3F931AED89}"/>
              </a:ext>
            </a:extLst>
          </p:cNvPr>
          <p:cNvSpPr/>
          <p:nvPr/>
        </p:nvSpPr>
        <p:spPr bwMode="white">
          <a:xfrm>
            <a:off x="6853332" y="3645024"/>
            <a:ext cx="353629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F26CC8-7E4C-B5F5-2361-FB67EB6DF4CD}"/>
              </a:ext>
            </a:extLst>
          </p:cNvPr>
          <p:cNvSpPr/>
          <p:nvPr/>
        </p:nvSpPr>
        <p:spPr bwMode="white">
          <a:xfrm>
            <a:off x="3700952" y="5115846"/>
            <a:ext cx="1428571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872BD45-9ACF-5E9A-D741-0C9276BB9419}"/>
              </a:ext>
            </a:extLst>
          </p:cNvPr>
          <p:cNvSpPr/>
          <p:nvPr/>
        </p:nvSpPr>
        <p:spPr bwMode="white">
          <a:xfrm>
            <a:off x="8832304" y="5081831"/>
            <a:ext cx="1872208" cy="50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61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FA6EC-5B21-208D-258C-7D08BBFAB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2961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D83C5D-30C9-719C-A34C-BF8921A7E56B}"/>
              </a:ext>
            </a:extLst>
          </p:cNvPr>
          <p:cNvSpPr/>
          <p:nvPr/>
        </p:nvSpPr>
        <p:spPr bwMode="white">
          <a:xfrm>
            <a:off x="2110961" y="2703631"/>
            <a:ext cx="3625000" cy="62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2A6447-85FA-D652-C95C-E248E5327BAD}"/>
              </a:ext>
            </a:extLst>
          </p:cNvPr>
          <p:cNvSpPr/>
          <p:nvPr/>
        </p:nvSpPr>
        <p:spPr bwMode="white">
          <a:xfrm>
            <a:off x="2038952" y="3676753"/>
            <a:ext cx="2127274" cy="62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67DFD3-37F4-2384-DE05-4CA7625D7108}"/>
              </a:ext>
            </a:extLst>
          </p:cNvPr>
          <p:cNvSpPr/>
          <p:nvPr/>
        </p:nvSpPr>
        <p:spPr bwMode="white">
          <a:xfrm>
            <a:off x="3076170" y="4649876"/>
            <a:ext cx="914477" cy="23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516A4E-5891-422C-5C28-AF543896C6EC}"/>
              </a:ext>
            </a:extLst>
          </p:cNvPr>
          <p:cNvSpPr/>
          <p:nvPr/>
        </p:nvSpPr>
        <p:spPr bwMode="white">
          <a:xfrm>
            <a:off x="2212904" y="5191312"/>
            <a:ext cx="3292118" cy="66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B4C6C6-F3C7-AF50-558B-4958692AB79B}"/>
              </a:ext>
            </a:extLst>
          </p:cNvPr>
          <p:cNvSpPr/>
          <p:nvPr/>
        </p:nvSpPr>
        <p:spPr bwMode="white">
          <a:xfrm>
            <a:off x="2220220" y="6164434"/>
            <a:ext cx="6180035" cy="36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CEEA30-8414-0E2C-8C69-EB44ACCB53DB}"/>
              </a:ext>
            </a:extLst>
          </p:cNvPr>
          <p:cNvSpPr/>
          <p:nvPr/>
        </p:nvSpPr>
        <p:spPr bwMode="white">
          <a:xfrm>
            <a:off x="5735961" y="2703631"/>
            <a:ext cx="3625000" cy="62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55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3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C0B67-1D22-CC99-022C-5C4BD2690B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2696"/>
            <a:ext cx="73960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A3715F-5DBE-9A94-A9B7-02D6CFD5AD4D}"/>
              </a:ext>
            </a:extLst>
          </p:cNvPr>
          <p:cNvSpPr/>
          <p:nvPr/>
        </p:nvSpPr>
        <p:spPr bwMode="white">
          <a:xfrm>
            <a:off x="2859508" y="4093394"/>
            <a:ext cx="2700132" cy="28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7532BC-75C3-AA7F-0AC9-3AB8A8B63FC7}"/>
              </a:ext>
            </a:extLst>
          </p:cNvPr>
          <p:cNvSpPr/>
          <p:nvPr/>
        </p:nvSpPr>
        <p:spPr bwMode="white">
          <a:xfrm>
            <a:off x="3185611" y="4615574"/>
            <a:ext cx="3521911" cy="28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376F56-41F4-9573-3C86-8876140B2497}"/>
              </a:ext>
            </a:extLst>
          </p:cNvPr>
          <p:cNvSpPr/>
          <p:nvPr/>
        </p:nvSpPr>
        <p:spPr bwMode="white">
          <a:xfrm>
            <a:off x="2879074" y="5183445"/>
            <a:ext cx="1695735" cy="22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0F4279-ED02-2946-98D1-4FD51EB5D6F5}"/>
              </a:ext>
            </a:extLst>
          </p:cNvPr>
          <p:cNvSpPr/>
          <p:nvPr/>
        </p:nvSpPr>
        <p:spPr bwMode="white">
          <a:xfrm>
            <a:off x="2879074" y="5699098"/>
            <a:ext cx="1291367" cy="22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453787-08D7-19D7-9AE3-CE67167C83AF}"/>
              </a:ext>
            </a:extLst>
          </p:cNvPr>
          <p:cNvSpPr/>
          <p:nvPr/>
        </p:nvSpPr>
        <p:spPr bwMode="white">
          <a:xfrm>
            <a:off x="2866030" y="6195169"/>
            <a:ext cx="2928404" cy="26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15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2024-08-06T23:38:16Z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