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68E2E-04F6-9DF4-C215-2D0794BB36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80928"/>
            <a:ext cx="10800000" cy="107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BC9DB-4996-78FC-9FAA-56511E808B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980728"/>
            <a:ext cx="10800000" cy="4026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EC52202-BE82-916A-86A8-D61F69291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116" y="3789040"/>
            <a:ext cx="731436" cy="187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80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CF1A8-CCE4-DB99-7E7B-DCE61B080D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400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0D08FDA-0F30-C317-5CBB-A1F1915B0B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51252"/>
            <a:ext cx="731436" cy="187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43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A3F9B-28A6-A636-DC09-07A8BB72CA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63914"/>
            <a:ext cx="10800000" cy="353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6B63F9-5EE6-B2A0-4DC6-4989E8D49A67}"/>
              </a:ext>
            </a:extLst>
          </p:cNvPr>
          <p:cNvSpPr/>
          <p:nvPr/>
        </p:nvSpPr>
        <p:spPr bwMode="white">
          <a:xfrm>
            <a:off x="681904" y="818457"/>
            <a:ext cx="600000" cy="3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DA57229-8B2F-49EA-BB6C-B643A1D45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56794"/>
            <a:ext cx="731436" cy="187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11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D17C1-0292-D366-7438-E9D90F4274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628800"/>
            <a:ext cx="10800000" cy="328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5409D79-9968-900E-C243-C4A4D1988D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084" y="1421681"/>
            <a:ext cx="731436" cy="187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868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2024-08-06T13:21:57Z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