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8" r:id="rId3"/>
    <p:sldId id="347" r:id="rId4"/>
    <p:sldId id="346" r:id="rId5"/>
    <p:sldId id="345" r:id="rId6"/>
    <p:sldId id="343" r:id="rId7"/>
    <p:sldId id="341" r:id="rId8"/>
    <p:sldId id="340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7E7895-AD43-8FEA-F382-5F6139C3E6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780928"/>
            <a:ext cx="10800000" cy="747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79F25-44FF-3523-2E3F-118000AFC6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2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A86A2A-8F52-FC42-A23A-6F6D816DDFBD}"/>
              </a:ext>
            </a:extLst>
          </p:cNvPr>
          <p:cNvSpPr/>
          <p:nvPr/>
        </p:nvSpPr>
        <p:spPr bwMode="white">
          <a:xfrm>
            <a:off x="2500952" y="2327627"/>
            <a:ext cx="323809" cy="2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D45373-B8E8-C0CA-BD7E-614BE6DBB209}"/>
              </a:ext>
            </a:extLst>
          </p:cNvPr>
          <p:cNvSpPr/>
          <p:nvPr/>
        </p:nvSpPr>
        <p:spPr bwMode="white">
          <a:xfrm>
            <a:off x="4996190" y="2327627"/>
            <a:ext cx="476190" cy="21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A1BD2C-55E5-036E-DD6F-7D16D187A334}"/>
              </a:ext>
            </a:extLst>
          </p:cNvPr>
          <p:cNvSpPr/>
          <p:nvPr/>
        </p:nvSpPr>
        <p:spPr bwMode="white">
          <a:xfrm>
            <a:off x="10320000" y="2327627"/>
            <a:ext cx="190476" cy="2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1752A0-4A21-115B-CB78-F0A4E25EB5A5}"/>
              </a:ext>
            </a:extLst>
          </p:cNvPr>
          <p:cNvSpPr/>
          <p:nvPr/>
        </p:nvSpPr>
        <p:spPr bwMode="white">
          <a:xfrm>
            <a:off x="7377141" y="2132857"/>
            <a:ext cx="266667" cy="5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51C0B9-9FF5-BD57-B2B2-C00B36F2143D}"/>
              </a:ext>
            </a:extLst>
          </p:cNvPr>
          <p:cNvSpPr/>
          <p:nvPr/>
        </p:nvSpPr>
        <p:spPr bwMode="white">
          <a:xfrm>
            <a:off x="4739047" y="3235045"/>
            <a:ext cx="190476" cy="2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5B182F-352C-C4CC-CB8B-EF423F945214}"/>
              </a:ext>
            </a:extLst>
          </p:cNvPr>
          <p:cNvSpPr/>
          <p:nvPr/>
        </p:nvSpPr>
        <p:spPr bwMode="white">
          <a:xfrm>
            <a:off x="7558095" y="3235045"/>
            <a:ext cx="476191" cy="21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A5D61D3-1FEE-2B1F-5FF5-1F689EB6FDAA}"/>
              </a:ext>
            </a:extLst>
          </p:cNvPr>
          <p:cNvSpPr/>
          <p:nvPr/>
        </p:nvSpPr>
        <p:spPr bwMode="white">
          <a:xfrm>
            <a:off x="10329523" y="3235045"/>
            <a:ext cx="200000" cy="2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3B5A6C7-DBC2-4070-D358-BE002DB9D31A}"/>
              </a:ext>
            </a:extLst>
          </p:cNvPr>
          <p:cNvSpPr/>
          <p:nvPr/>
        </p:nvSpPr>
        <p:spPr bwMode="white">
          <a:xfrm>
            <a:off x="2405714" y="2996953"/>
            <a:ext cx="305910" cy="59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32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2AE80-1A7E-67AF-74FD-7F053DD8F3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4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674B78-E663-D9DE-C98B-2EBD81D10F57}"/>
              </a:ext>
            </a:extLst>
          </p:cNvPr>
          <p:cNvSpPr/>
          <p:nvPr/>
        </p:nvSpPr>
        <p:spPr bwMode="white">
          <a:xfrm>
            <a:off x="767408" y="2537050"/>
            <a:ext cx="1876401" cy="44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42BE99-8E5C-63DC-9F98-485349C01470}"/>
              </a:ext>
            </a:extLst>
          </p:cNvPr>
          <p:cNvSpPr/>
          <p:nvPr/>
        </p:nvSpPr>
        <p:spPr bwMode="white">
          <a:xfrm>
            <a:off x="5807968" y="2537050"/>
            <a:ext cx="1616793" cy="44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83148B-DD97-4B75-D901-8EA1BB12878B}"/>
              </a:ext>
            </a:extLst>
          </p:cNvPr>
          <p:cNvSpPr/>
          <p:nvPr/>
        </p:nvSpPr>
        <p:spPr bwMode="white">
          <a:xfrm>
            <a:off x="1015238" y="3358159"/>
            <a:ext cx="1028571" cy="45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437FE4-C0F6-2B58-B300-C0427C41D33A}"/>
              </a:ext>
            </a:extLst>
          </p:cNvPr>
          <p:cNvSpPr/>
          <p:nvPr/>
        </p:nvSpPr>
        <p:spPr bwMode="white">
          <a:xfrm>
            <a:off x="5891428" y="3358159"/>
            <a:ext cx="1000000" cy="45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6E15E86-801A-9C7C-F769-9111D95878BF}"/>
              </a:ext>
            </a:extLst>
          </p:cNvPr>
          <p:cNvSpPr/>
          <p:nvPr/>
        </p:nvSpPr>
        <p:spPr bwMode="white">
          <a:xfrm>
            <a:off x="1015238" y="4198363"/>
            <a:ext cx="400000" cy="17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E79B5A-3D55-A032-F323-3DAE3C1C2A45}"/>
              </a:ext>
            </a:extLst>
          </p:cNvPr>
          <p:cNvSpPr/>
          <p:nvPr/>
        </p:nvSpPr>
        <p:spPr bwMode="white">
          <a:xfrm>
            <a:off x="5891428" y="4198363"/>
            <a:ext cx="380952" cy="17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4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A32F8-A008-9656-4F1A-EE85DB7162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8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510F68-8A8D-3CFF-41C6-F4CA7F0CAFC9}"/>
              </a:ext>
            </a:extLst>
          </p:cNvPr>
          <p:cNvSpPr/>
          <p:nvPr/>
        </p:nvSpPr>
        <p:spPr bwMode="white">
          <a:xfrm>
            <a:off x="681904" y="1848481"/>
            <a:ext cx="1800000" cy="4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B00D71-3171-C046-6BB6-ECA417EED077}"/>
              </a:ext>
            </a:extLst>
          </p:cNvPr>
          <p:cNvSpPr/>
          <p:nvPr/>
        </p:nvSpPr>
        <p:spPr bwMode="white">
          <a:xfrm>
            <a:off x="5577142" y="1848481"/>
            <a:ext cx="3111146" cy="4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491FB0-81C7-3E99-D470-7776865D150F}"/>
              </a:ext>
            </a:extLst>
          </p:cNvPr>
          <p:cNvSpPr/>
          <p:nvPr/>
        </p:nvSpPr>
        <p:spPr bwMode="white">
          <a:xfrm>
            <a:off x="681904" y="2678220"/>
            <a:ext cx="904761" cy="4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E0F5E1-CFCB-1C8E-43F2-7C9E555797E4}"/>
              </a:ext>
            </a:extLst>
          </p:cNvPr>
          <p:cNvSpPr/>
          <p:nvPr/>
        </p:nvSpPr>
        <p:spPr bwMode="white">
          <a:xfrm>
            <a:off x="5577142" y="2792667"/>
            <a:ext cx="1257142" cy="2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4B31D3-3FAA-DA27-FFCC-5D6F28FDC57F}"/>
              </a:ext>
            </a:extLst>
          </p:cNvPr>
          <p:cNvSpPr/>
          <p:nvPr/>
        </p:nvSpPr>
        <p:spPr bwMode="white">
          <a:xfrm>
            <a:off x="681904" y="3517496"/>
            <a:ext cx="661568" cy="48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C170C2-1B4F-FE6F-B34A-2EE9DF272C5F}"/>
              </a:ext>
            </a:extLst>
          </p:cNvPr>
          <p:cNvSpPr/>
          <p:nvPr/>
        </p:nvSpPr>
        <p:spPr bwMode="white">
          <a:xfrm>
            <a:off x="5577142" y="3641479"/>
            <a:ext cx="514285" cy="1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2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D1ED8-1105-86EE-0BB8-D5111BF5A7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1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DD82A3-990D-3B66-A52A-FDBD26C60BF7}"/>
              </a:ext>
            </a:extLst>
          </p:cNvPr>
          <p:cNvSpPr/>
          <p:nvPr/>
        </p:nvSpPr>
        <p:spPr bwMode="white">
          <a:xfrm>
            <a:off x="3437825" y="2450967"/>
            <a:ext cx="1263127" cy="51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1BA2A2-40A8-B123-3B66-F5E6729CC673}"/>
              </a:ext>
            </a:extLst>
          </p:cNvPr>
          <p:cNvSpPr/>
          <p:nvPr/>
        </p:nvSpPr>
        <p:spPr bwMode="white">
          <a:xfrm>
            <a:off x="1310476" y="2420888"/>
            <a:ext cx="1419048" cy="51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0C6EC1-8B42-D790-FCB3-A35D772733F2}"/>
              </a:ext>
            </a:extLst>
          </p:cNvPr>
          <p:cNvSpPr/>
          <p:nvPr/>
        </p:nvSpPr>
        <p:spPr bwMode="white">
          <a:xfrm>
            <a:off x="1720001" y="3310820"/>
            <a:ext cx="1009523" cy="47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CC7C8C-2DC0-621E-9A29-B8833D1368D1}"/>
              </a:ext>
            </a:extLst>
          </p:cNvPr>
          <p:cNvSpPr/>
          <p:nvPr/>
        </p:nvSpPr>
        <p:spPr bwMode="white">
          <a:xfrm>
            <a:off x="6196190" y="2420888"/>
            <a:ext cx="1295238" cy="51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8DEF22-7755-E2EB-032E-7E9171D6EFD0}"/>
              </a:ext>
            </a:extLst>
          </p:cNvPr>
          <p:cNvSpPr/>
          <p:nvPr/>
        </p:nvSpPr>
        <p:spPr bwMode="white">
          <a:xfrm>
            <a:off x="8234285" y="2420888"/>
            <a:ext cx="1276190" cy="51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F36ABE2-932C-13C9-DF81-2F4879E3CC20}"/>
              </a:ext>
            </a:extLst>
          </p:cNvPr>
          <p:cNvSpPr/>
          <p:nvPr/>
        </p:nvSpPr>
        <p:spPr bwMode="white">
          <a:xfrm>
            <a:off x="6815238" y="3296525"/>
            <a:ext cx="676190" cy="1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4F8197D-F7B6-B834-A4FF-5A96E93570EE}"/>
              </a:ext>
            </a:extLst>
          </p:cNvPr>
          <p:cNvSpPr/>
          <p:nvPr/>
        </p:nvSpPr>
        <p:spPr bwMode="white">
          <a:xfrm>
            <a:off x="8834285" y="3296525"/>
            <a:ext cx="676190" cy="1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E941A15-326C-283C-A703-B03133C2F3A2}"/>
              </a:ext>
            </a:extLst>
          </p:cNvPr>
          <p:cNvSpPr/>
          <p:nvPr/>
        </p:nvSpPr>
        <p:spPr bwMode="white">
          <a:xfrm>
            <a:off x="4015237" y="3296526"/>
            <a:ext cx="790476" cy="49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95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3" grpId="0" animBg="1"/>
      <p:bldP spid="14" grpId="0" animBg="1"/>
      <p:bldP spid="17" grpId="0" animBg="1"/>
      <p:bldP spid="18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8B114-BC94-AD5A-76A4-450D5E9155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B3E2C2-510B-5AF8-FD68-68813D8F538C}"/>
              </a:ext>
            </a:extLst>
          </p:cNvPr>
          <p:cNvSpPr/>
          <p:nvPr/>
        </p:nvSpPr>
        <p:spPr bwMode="white">
          <a:xfrm>
            <a:off x="7143287" y="3104656"/>
            <a:ext cx="1458185" cy="4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98F1E6-B53E-ACA3-47B2-277697F1EA3A}"/>
              </a:ext>
            </a:extLst>
          </p:cNvPr>
          <p:cNvSpPr/>
          <p:nvPr/>
        </p:nvSpPr>
        <p:spPr bwMode="white">
          <a:xfrm>
            <a:off x="1653333" y="3247544"/>
            <a:ext cx="1523809" cy="4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5C1D35-0D36-C336-1564-D480E6022DC7}"/>
              </a:ext>
            </a:extLst>
          </p:cNvPr>
          <p:cNvSpPr/>
          <p:nvPr/>
        </p:nvSpPr>
        <p:spPr bwMode="white">
          <a:xfrm>
            <a:off x="6920000" y="3933399"/>
            <a:ext cx="952380" cy="4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772B5F-CC76-C8EC-1FA8-0760503B6703}"/>
              </a:ext>
            </a:extLst>
          </p:cNvPr>
          <p:cNvSpPr/>
          <p:nvPr/>
        </p:nvSpPr>
        <p:spPr bwMode="white">
          <a:xfrm>
            <a:off x="1424761" y="4057234"/>
            <a:ext cx="1123809" cy="4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09F19A-48E4-C226-5255-BEAF9900EE13}"/>
              </a:ext>
            </a:extLst>
          </p:cNvPr>
          <p:cNvSpPr/>
          <p:nvPr/>
        </p:nvSpPr>
        <p:spPr bwMode="white">
          <a:xfrm>
            <a:off x="6920000" y="4714512"/>
            <a:ext cx="1238095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8F3188-FAF1-29D1-6925-0517D2D723CD}"/>
              </a:ext>
            </a:extLst>
          </p:cNvPr>
          <p:cNvSpPr/>
          <p:nvPr/>
        </p:nvSpPr>
        <p:spPr bwMode="white">
          <a:xfrm>
            <a:off x="1424761" y="4857399"/>
            <a:ext cx="1114285" cy="2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80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54F729-632B-0805-38B8-61DA40DB45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8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6665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37FF9-5EB4-38B1-3196-C51B04141C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4B294B-5323-DECD-1A58-3F9422B2ED85}"/>
              </a:ext>
            </a:extLst>
          </p:cNvPr>
          <p:cNvSpPr/>
          <p:nvPr/>
        </p:nvSpPr>
        <p:spPr bwMode="white">
          <a:xfrm>
            <a:off x="1271465" y="2620407"/>
            <a:ext cx="8619964" cy="54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58E02A-A530-B42C-20AD-7114945DF5E6}"/>
              </a:ext>
            </a:extLst>
          </p:cNvPr>
          <p:cNvSpPr/>
          <p:nvPr/>
        </p:nvSpPr>
        <p:spPr bwMode="white">
          <a:xfrm>
            <a:off x="1129523" y="3516613"/>
            <a:ext cx="1619047" cy="4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A314A1-5675-939E-A834-703264B438CF}"/>
              </a:ext>
            </a:extLst>
          </p:cNvPr>
          <p:cNvSpPr/>
          <p:nvPr/>
        </p:nvSpPr>
        <p:spPr bwMode="white">
          <a:xfrm>
            <a:off x="1129523" y="4327011"/>
            <a:ext cx="8761906" cy="25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1D7C8B-7F47-35ED-4244-6FBBB4026D2E}"/>
              </a:ext>
            </a:extLst>
          </p:cNvPr>
          <p:cNvSpPr/>
          <p:nvPr/>
        </p:nvSpPr>
        <p:spPr bwMode="white">
          <a:xfrm>
            <a:off x="983432" y="4861882"/>
            <a:ext cx="8907995" cy="21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3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8F330-3AEF-02F7-8E6D-63FA000C7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57E902-4BC3-5858-148E-C4F8818ECB5A}"/>
              </a:ext>
            </a:extLst>
          </p:cNvPr>
          <p:cNvSpPr/>
          <p:nvPr/>
        </p:nvSpPr>
        <p:spPr bwMode="white">
          <a:xfrm>
            <a:off x="1139047" y="2276873"/>
            <a:ext cx="8989401" cy="206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4177AD-C029-7E07-B88D-766E6D886991}"/>
              </a:ext>
            </a:extLst>
          </p:cNvPr>
          <p:cNvSpPr/>
          <p:nvPr/>
        </p:nvSpPr>
        <p:spPr bwMode="white">
          <a:xfrm>
            <a:off x="1129523" y="4452131"/>
            <a:ext cx="4095238" cy="2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C5A866-1F5C-1B7B-09B9-803D01A26B2F}"/>
              </a:ext>
            </a:extLst>
          </p:cNvPr>
          <p:cNvSpPr/>
          <p:nvPr/>
        </p:nvSpPr>
        <p:spPr bwMode="white">
          <a:xfrm>
            <a:off x="1158095" y="5024363"/>
            <a:ext cx="8771428" cy="4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35B874C-2D60-A9BA-7536-116C718F1F69}"/>
              </a:ext>
            </a:extLst>
          </p:cNvPr>
          <p:cNvSpPr/>
          <p:nvPr/>
        </p:nvSpPr>
        <p:spPr bwMode="white">
          <a:xfrm>
            <a:off x="1055440" y="5786559"/>
            <a:ext cx="8874082" cy="23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6C0744D-4A87-675F-81E1-BD15961E5E4A}"/>
              </a:ext>
            </a:extLst>
          </p:cNvPr>
          <p:cNvSpPr/>
          <p:nvPr/>
        </p:nvSpPr>
        <p:spPr bwMode="white">
          <a:xfrm>
            <a:off x="1129522" y="6350032"/>
            <a:ext cx="8998925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17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03D03-41BC-8DEB-C926-9A424AB5D6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6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620146-E862-952D-B17E-2B8EBA7A1C4B}"/>
              </a:ext>
            </a:extLst>
          </p:cNvPr>
          <p:cNvSpPr/>
          <p:nvPr/>
        </p:nvSpPr>
        <p:spPr bwMode="white">
          <a:xfrm>
            <a:off x="1271464" y="2348881"/>
            <a:ext cx="8543773" cy="55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27F6EF-09B0-25E7-B13C-AC205BF78D48}"/>
              </a:ext>
            </a:extLst>
          </p:cNvPr>
          <p:cNvSpPr/>
          <p:nvPr/>
        </p:nvSpPr>
        <p:spPr bwMode="white">
          <a:xfrm>
            <a:off x="1139046" y="3266244"/>
            <a:ext cx="1356553" cy="55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34A20A-D979-99DD-9A5E-75A7DD12AB82}"/>
              </a:ext>
            </a:extLst>
          </p:cNvPr>
          <p:cNvSpPr/>
          <p:nvPr/>
        </p:nvSpPr>
        <p:spPr bwMode="white">
          <a:xfrm>
            <a:off x="1139047" y="4132965"/>
            <a:ext cx="8676190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4F8794-C5AE-C805-C6BD-40543B9000C8}"/>
              </a:ext>
            </a:extLst>
          </p:cNvPr>
          <p:cNvSpPr/>
          <p:nvPr/>
        </p:nvSpPr>
        <p:spPr bwMode="white">
          <a:xfrm>
            <a:off x="1120000" y="4694904"/>
            <a:ext cx="8864432" cy="35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66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E5F9C-0F22-5A41-1B70-7D3FD738DA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E287E4-A80F-16D7-8A68-999FA5FAAE3A}"/>
              </a:ext>
            </a:extLst>
          </p:cNvPr>
          <p:cNvSpPr/>
          <p:nvPr/>
        </p:nvSpPr>
        <p:spPr bwMode="white">
          <a:xfrm>
            <a:off x="996190" y="3029536"/>
            <a:ext cx="2009523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C50203-2E7B-4A7F-1482-5093F82C8DF6}"/>
              </a:ext>
            </a:extLst>
          </p:cNvPr>
          <p:cNvSpPr/>
          <p:nvPr/>
        </p:nvSpPr>
        <p:spPr bwMode="white">
          <a:xfrm>
            <a:off x="986666" y="3591833"/>
            <a:ext cx="9247619" cy="4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487B3E-4BF3-DF24-10C0-C3C8B852834A}"/>
              </a:ext>
            </a:extLst>
          </p:cNvPr>
          <p:cNvSpPr/>
          <p:nvPr/>
        </p:nvSpPr>
        <p:spPr bwMode="white">
          <a:xfrm>
            <a:off x="1634285" y="4382862"/>
            <a:ext cx="8600000" cy="2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8EB3F6-8E46-810B-1495-2D6F53DD903C}"/>
              </a:ext>
            </a:extLst>
          </p:cNvPr>
          <p:cNvSpPr/>
          <p:nvPr/>
        </p:nvSpPr>
        <p:spPr bwMode="white">
          <a:xfrm>
            <a:off x="986666" y="4916567"/>
            <a:ext cx="9247619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792018-C029-C7BC-AE6E-4FD817186049}"/>
              </a:ext>
            </a:extLst>
          </p:cNvPr>
          <p:cNvSpPr/>
          <p:nvPr/>
        </p:nvSpPr>
        <p:spPr bwMode="white">
          <a:xfrm>
            <a:off x="1005714" y="5450273"/>
            <a:ext cx="9410766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69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AC8B1-04AD-5466-2DFC-16DFAF33FF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3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32AF35-840B-7A8C-EF2F-625F7F4031AB}"/>
              </a:ext>
            </a:extLst>
          </p:cNvPr>
          <p:cNvSpPr/>
          <p:nvPr/>
        </p:nvSpPr>
        <p:spPr bwMode="white">
          <a:xfrm>
            <a:off x="5681904" y="1676840"/>
            <a:ext cx="285714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686306-520C-05BD-3721-830D39737528}"/>
              </a:ext>
            </a:extLst>
          </p:cNvPr>
          <p:cNvSpPr/>
          <p:nvPr/>
        </p:nvSpPr>
        <p:spPr bwMode="white">
          <a:xfrm>
            <a:off x="7786666" y="1676840"/>
            <a:ext cx="304761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B036B2-F74F-DEAB-529E-06B0F9575259}"/>
              </a:ext>
            </a:extLst>
          </p:cNvPr>
          <p:cNvSpPr/>
          <p:nvPr/>
        </p:nvSpPr>
        <p:spPr bwMode="white">
          <a:xfrm>
            <a:off x="10158095" y="1705452"/>
            <a:ext cx="342857" cy="2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C538F6-4430-2856-4DFE-A25BE1697304}"/>
              </a:ext>
            </a:extLst>
          </p:cNvPr>
          <p:cNvSpPr/>
          <p:nvPr/>
        </p:nvSpPr>
        <p:spPr bwMode="white">
          <a:xfrm>
            <a:off x="3567619" y="2621056"/>
            <a:ext cx="333333" cy="2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144499-19C8-614D-05FA-63535E5F64AA}"/>
              </a:ext>
            </a:extLst>
          </p:cNvPr>
          <p:cNvSpPr/>
          <p:nvPr/>
        </p:nvSpPr>
        <p:spPr bwMode="white">
          <a:xfrm>
            <a:off x="6291428" y="2630594"/>
            <a:ext cx="333333" cy="1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230740-68E1-2006-0ABD-0626A000A730}"/>
              </a:ext>
            </a:extLst>
          </p:cNvPr>
          <p:cNvSpPr/>
          <p:nvPr/>
        </p:nvSpPr>
        <p:spPr bwMode="white">
          <a:xfrm>
            <a:off x="10272380" y="2621056"/>
            <a:ext cx="342857" cy="2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90B6C8-674D-98FF-3506-47BC3AD35EF2}"/>
              </a:ext>
            </a:extLst>
          </p:cNvPr>
          <p:cNvSpPr/>
          <p:nvPr/>
        </p:nvSpPr>
        <p:spPr bwMode="white">
          <a:xfrm>
            <a:off x="6777142" y="3374522"/>
            <a:ext cx="323809" cy="2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F4D3B3-BEDF-CE85-46FF-9D298C35E456}"/>
              </a:ext>
            </a:extLst>
          </p:cNvPr>
          <p:cNvSpPr/>
          <p:nvPr/>
        </p:nvSpPr>
        <p:spPr bwMode="white">
          <a:xfrm>
            <a:off x="3834285" y="3956312"/>
            <a:ext cx="561904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11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9B69CC-8C37-245D-612D-467D68680D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9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DDAACC-CAD2-656A-0CC8-B3AEADD86B43}"/>
              </a:ext>
            </a:extLst>
          </p:cNvPr>
          <p:cNvSpPr/>
          <p:nvPr/>
        </p:nvSpPr>
        <p:spPr bwMode="white">
          <a:xfrm>
            <a:off x="996190" y="2980517"/>
            <a:ext cx="9190477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30A87E-584C-386C-511D-A6DC80FC77B1}"/>
              </a:ext>
            </a:extLst>
          </p:cNvPr>
          <p:cNvSpPr/>
          <p:nvPr/>
        </p:nvSpPr>
        <p:spPr bwMode="white">
          <a:xfrm>
            <a:off x="986666" y="3551982"/>
            <a:ext cx="9200000" cy="4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BBEF85-3507-666E-625B-71C95D908489}"/>
              </a:ext>
            </a:extLst>
          </p:cNvPr>
          <p:cNvSpPr/>
          <p:nvPr/>
        </p:nvSpPr>
        <p:spPr bwMode="white">
          <a:xfrm>
            <a:off x="986666" y="4332984"/>
            <a:ext cx="9200000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A0CF0F-B181-CF41-F403-82EC69228B14}"/>
              </a:ext>
            </a:extLst>
          </p:cNvPr>
          <p:cNvSpPr/>
          <p:nvPr/>
        </p:nvSpPr>
        <p:spPr bwMode="white">
          <a:xfrm>
            <a:off x="1005714" y="4875876"/>
            <a:ext cx="9266750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73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8B85C-ECB3-33C5-82D5-63606B70C7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9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7C4CFC-BB9F-E19B-EE2E-5B6E9CB9265B}"/>
              </a:ext>
            </a:extLst>
          </p:cNvPr>
          <p:cNvSpPr/>
          <p:nvPr/>
        </p:nvSpPr>
        <p:spPr bwMode="white">
          <a:xfrm>
            <a:off x="996190" y="3209569"/>
            <a:ext cx="2733333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6A749A-54CA-E798-94D8-1964EB846928}"/>
              </a:ext>
            </a:extLst>
          </p:cNvPr>
          <p:cNvSpPr/>
          <p:nvPr/>
        </p:nvSpPr>
        <p:spPr bwMode="white">
          <a:xfrm>
            <a:off x="1358095" y="3790673"/>
            <a:ext cx="8986377" cy="4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1AD2C3-4934-1B4D-AB27-8CDFC8F407C3}"/>
              </a:ext>
            </a:extLst>
          </p:cNvPr>
          <p:cNvSpPr/>
          <p:nvPr/>
        </p:nvSpPr>
        <p:spPr bwMode="white">
          <a:xfrm>
            <a:off x="3910476" y="4590881"/>
            <a:ext cx="6276191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9FE654-8B74-6306-E80D-4652714D33BC}"/>
              </a:ext>
            </a:extLst>
          </p:cNvPr>
          <p:cNvSpPr/>
          <p:nvPr/>
        </p:nvSpPr>
        <p:spPr bwMode="white">
          <a:xfrm>
            <a:off x="839417" y="5133879"/>
            <a:ext cx="9347250" cy="23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21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2D77E-2953-3948-41A7-BE6CF20603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8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3FEE2-ADAC-9858-2C2A-8B79066837DC}"/>
              </a:ext>
            </a:extLst>
          </p:cNvPr>
          <p:cNvSpPr/>
          <p:nvPr/>
        </p:nvSpPr>
        <p:spPr bwMode="white">
          <a:xfrm>
            <a:off x="1196190" y="3276417"/>
            <a:ext cx="4352380" cy="4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068EE7-3682-9A9C-346E-3257EEB0FD1E}"/>
              </a:ext>
            </a:extLst>
          </p:cNvPr>
          <p:cNvSpPr/>
          <p:nvPr/>
        </p:nvSpPr>
        <p:spPr bwMode="white">
          <a:xfrm>
            <a:off x="1205714" y="4057624"/>
            <a:ext cx="4333333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2639D-3E03-A455-92C0-BBEA5000441A}"/>
              </a:ext>
            </a:extLst>
          </p:cNvPr>
          <p:cNvSpPr/>
          <p:nvPr/>
        </p:nvSpPr>
        <p:spPr bwMode="white">
          <a:xfrm>
            <a:off x="1196190" y="4638766"/>
            <a:ext cx="6495238" cy="4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8F4615-9E33-00D1-2633-B0C2D0E32819}"/>
              </a:ext>
            </a:extLst>
          </p:cNvPr>
          <p:cNvSpPr/>
          <p:nvPr/>
        </p:nvSpPr>
        <p:spPr bwMode="white">
          <a:xfrm>
            <a:off x="1196190" y="5410446"/>
            <a:ext cx="4342857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36267D-5870-AFFA-140B-96550C4740FE}"/>
              </a:ext>
            </a:extLst>
          </p:cNvPr>
          <p:cNvSpPr/>
          <p:nvPr/>
        </p:nvSpPr>
        <p:spPr bwMode="white">
          <a:xfrm>
            <a:off x="1196190" y="5953481"/>
            <a:ext cx="3114285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44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D82F9-A9C8-6891-9E08-260FA91B3A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1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0AFCAE-FD03-FE26-9FF6-A29E48951F69}"/>
              </a:ext>
            </a:extLst>
          </p:cNvPr>
          <p:cNvSpPr/>
          <p:nvPr/>
        </p:nvSpPr>
        <p:spPr bwMode="white">
          <a:xfrm>
            <a:off x="7536160" y="908720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7E6261-D67B-BACE-04F6-C7360B16C607}"/>
              </a:ext>
            </a:extLst>
          </p:cNvPr>
          <p:cNvSpPr/>
          <p:nvPr/>
        </p:nvSpPr>
        <p:spPr bwMode="white">
          <a:xfrm>
            <a:off x="1343472" y="1844824"/>
            <a:ext cx="528687" cy="62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1E3E2B-A91D-C56E-33C5-CB30D31ADFB0}"/>
              </a:ext>
            </a:extLst>
          </p:cNvPr>
          <p:cNvSpPr/>
          <p:nvPr/>
        </p:nvSpPr>
        <p:spPr bwMode="white">
          <a:xfrm>
            <a:off x="8920000" y="2944303"/>
            <a:ext cx="333333" cy="19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B4DE04-D9D7-8E0B-DEB4-5CF3196DD4CF}"/>
              </a:ext>
            </a:extLst>
          </p:cNvPr>
          <p:cNvSpPr/>
          <p:nvPr/>
        </p:nvSpPr>
        <p:spPr bwMode="white">
          <a:xfrm>
            <a:off x="8434285" y="3859462"/>
            <a:ext cx="485714" cy="19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660E1C-C8B3-81EE-B4C8-B75FF8B9CA75}"/>
              </a:ext>
            </a:extLst>
          </p:cNvPr>
          <p:cNvSpPr/>
          <p:nvPr/>
        </p:nvSpPr>
        <p:spPr bwMode="white">
          <a:xfrm>
            <a:off x="9920000" y="4774621"/>
            <a:ext cx="619047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28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D1661-4C60-0A96-8950-6272ABAC10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2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D59A6E-2F70-DA4A-8002-9ACCC5F3BF3C}"/>
              </a:ext>
            </a:extLst>
          </p:cNvPr>
          <p:cNvSpPr/>
          <p:nvPr/>
        </p:nvSpPr>
        <p:spPr bwMode="white">
          <a:xfrm>
            <a:off x="3691428" y="2230982"/>
            <a:ext cx="895238" cy="26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1FC4A1-B849-F9ED-C762-93AA18DEC9FC}"/>
              </a:ext>
            </a:extLst>
          </p:cNvPr>
          <p:cNvSpPr/>
          <p:nvPr/>
        </p:nvSpPr>
        <p:spPr bwMode="white">
          <a:xfrm>
            <a:off x="1424761" y="3834392"/>
            <a:ext cx="609523" cy="2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60A09C-F39C-15A1-8C41-0C9248B82C8E}"/>
              </a:ext>
            </a:extLst>
          </p:cNvPr>
          <p:cNvSpPr/>
          <p:nvPr/>
        </p:nvSpPr>
        <p:spPr bwMode="white">
          <a:xfrm>
            <a:off x="8920000" y="4597921"/>
            <a:ext cx="466666" cy="2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31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C77F9-6587-D404-E5A7-9DAD5EE6ED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31A292-4AC4-702D-F3E1-120CD065E951}"/>
              </a:ext>
            </a:extLst>
          </p:cNvPr>
          <p:cNvSpPr/>
          <p:nvPr/>
        </p:nvSpPr>
        <p:spPr bwMode="white">
          <a:xfrm>
            <a:off x="3791744" y="1966243"/>
            <a:ext cx="423420" cy="602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745BE3-886E-7C8D-C28C-F11B3249AAB0}"/>
              </a:ext>
            </a:extLst>
          </p:cNvPr>
          <p:cNvSpPr/>
          <p:nvPr/>
        </p:nvSpPr>
        <p:spPr bwMode="white">
          <a:xfrm>
            <a:off x="6748571" y="2119285"/>
            <a:ext cx="466666" cy="20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67C3454-3D73-5FE1-D421-DA046F4F5C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24" y="2420888"/>
            <a:ext cx="10800000" cy="3050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84BCDC-E0FD-1CA3-C937-92FEA23F47FC}"/>
              </a:ext>
            </a:extLst>
          </p:cNvPr>
          <p:cNvSpPr/>
          <p:nvPr/>
        </p:nvSpPr>
        <p:spPr bwMode="white">
          <a:xfrm>
            <a:off x="1531471" y="3593502"/>
            <a:ext cx="190476" cy="20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56892E-4245-D0D3-6B7F-89A31E5538FE}"/>
              </a:ext>
            </a:extLst>
          </p:cNvPr>
          <p:cNvSpPr/>
          <p:nvPr/>
        </p:nvSpPr>
        <p:spPr bwMode="white">
          <a:xfrm>
            <a:off x="5483852" y="3593502"/>
            <a:ext cx="190476" cy="20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B31533-F6CF-7ACE-0E21-6584106F1324}"/>
              </a:ext>
            </a:extLst>
          </p:cNvPr>
          <p:cNvSpPr/>
          <p:nvPr/>
        </p:nvSpPr>
        <p:spPr bwMode="white">
          <a:xfrm>
            <a:off x="1531471" y="5061653"/>
            <a:ext cx="485714" cy="20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39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8B063-0AA3-C7E5-631C-3CEAC566E3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3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73A3E-C5D5-B3EE-6D17-AFF22CFB99E5}"/>
              </a:ext>
            </a:extLst>
          </p:cNvPr>
          <p:cNvSpPr/>
          <p:nvPr/>
        </p:nvSpPr>
        <p:spPr bwMode="white">
          <a:xfrm>
            <a:off x="8920000" y="1715060"/>
            <a:ext cx="209523" cy="2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C646FB9-0208-0D64-A54A-58FF6BBC01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20498"/>
            <a:ext cx="10800000" cy="2721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32847C-266F-751F-F4D0-C12E6441CDFA}"/>
              </a:ext>
            </a:extLst>
          </p:cNvPr>
          <p:cNvSpPr/>
          <p:nvPr/>
        </p:nvSpPr>
        <p:spPr bwMode="white">
          <a:xfrm>
            <a:off x="5536971" y="4765227"/>
            <a:ext cx="257142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24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6CD37-D5AB-A6EC-4143-8E285001C9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3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AA9BDE-5336-639F-DA07-403991AC1795}"/>
              </a:ext>
            </a:extLst>
          </p:cNvPr>
          <p:cNvSpPr/>
          <p:nvPr/>
        </p:nvSpPr>
        <p:spPr bwMode="white">
          <a:xfrm>
            <a:off x="5815238" y="1104229"/>
            <a:ext cx="228571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2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F6000-411E-C78C-A069-EBD8CE770C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7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27CE04-F0CB-9766-D522-903047D0DC40}"/>
              </a:ext>
            </a:extLst>
          </p:cNvPr>
          <p:cNvSpPr/>
          <p:nvPr/>
        </p:nvSpPr>
        <p:spPr bwMode="white">
          <a:xfrm>
            <a:off x="9958095" y="1162195"/>
            <a:ext cx="228572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EDE2891-C8B0-58F5-A30B-61D5796BB8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75886"/>
            <a:ext cx="10800000" cy="180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D6C26D-8D54-0013-0ED0-B8251B704649}"/>
              </a:ext>
            </a:extLst>
          </p:cNvPr>
          <p:cNvSpPr/>
          <p:nvPr/>
        </p:nvSpPr>
        <p:spPr bwMode="white">
          <a:xfrm>
            <a:off x="7939047" y="3043178"/>
            <a:ext cx="219047" cy="2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89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267CE-2046-B798-5D52-5E938D4F73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427DCC-13D3-FC4F-5770-2E644F27322D}"/>
              </a:ext>
            </a:extLst>
          </p:cNvPr>
          <p:cNvSpPr/>
          <p:nvPr/>
        </p:nvSpPr>
        <p:spPr bwMode="white">
          <a:xfrm>
            <a:off x="1615238" y="1848009"/>
            <a:ext cx="228571" cy="2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80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