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07D819-CAF6-D783-1D6E-0ECB82383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00375"/>
            <a:ext cx="62865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DABF6-51D5-2C9E-1D7A-88565ED703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9093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77AE7-726D-840B-877E-DD9C27CD91A5}"/>
              </a:ext>
            </a:extLst>
          </p:cNvPr>
          <p:cNvSpPr/>
          <p:nvPr/>
        </p:nvSpPr>
        <p:spPr bwMode="white">
          <a:xfrm>
            <a:off x="4862743" y="4032077"/>
            <a:ext cx="521247" cy="46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2C4EF8-FCFF-E0BC-72A9-E65167F6F04A}"/>
              </a:ext>
            </a:extLst>
          </p:cNvPr>
          <p:cNvSpPr/>
          <p:nvPr/>
        </p:nvSpPr>
        <p:spPr bwMode="white">
          <a:xfrm>
            <a:off x="8679877" y="4032077"/>
            <a:ext cx="521247" cy="46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EFCF70-1FA4-A7FB-76AC-FF333B612E00}"/>
              </a:ext>
            </a:extLst>
          </p:cNvPr>
          <p:cNvSpPr/>
          <p:nvPr/>
        </p:nvSpPr>
        <p:spPr bwMode="white">
          <a:xfrm>
            <a:off x="4854724" y="5910479"/>
            <a:ext cx="521247" cy="46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9798B1-D90A-61CF-FB8C-1ABB7352131A}"/>
              </a:ext>
            </a:extLst>
          </p:cNvPr>
          <p:cNvSpPr/>
          <p:nvPr/>
        </p:nvSpPr>
        <p:spPr bwMode="white">
          <a:xfrm>
            <a:off x="8703935" y="5918507"/>
            <a:ext cx="529266" cy="4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62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44C12-799B-66F3-9367-31B4138BD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78583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6BDD8-DB48-77D0-59FF-8EBC575ABB2E}"/>
              </a:ext>
            </a:extLst>
          </p:cNvPr>
          <p:cNvSpPr/>
          <p:nvPr/>
        </p:nvSpPr>
        <p:spPr bwMode="white">
          <a:xfrm>
            <a:off x="3532961" y="5821172"/>
            <a:ext cx="381135" cy="33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0FF8C8-F107-C1EC-722A-EE5CD8C1A51E}"/>
              </a:ext>
            </a:extLst>
          </p:cNvPr>
          <p:cNvSpPr/>
          <p:nvPr/>
        </p:nvSpPr>
        <p:spPr bwMode="white">
          <a:xfrm>
            <a:off x="5729686" y="5821172"/>
            <a:ext cx="374205" cy="33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91E4AA-0315-F6E0-A623-245BD8E37AB6}"/>
              </a:ext>
            </a:extLst>
          </p:cNvPr>
          <p:cNvSpPr/>
          <p:nvPr/>
        </p:nvSpPr>
        <p:spPr bwMode="white">
          <a:xfrm>
            <a:off x="7912551" y="5821172"/>
            <a:ext cx="381135" cy="33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39BF8-E0CE-E367-7E4C-D4449DE46F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6098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0534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6E5B3-0198-ACFF-7C9A-BAEDF669DB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80728"/>
            <a:ext cx="10800000" cy="3694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987E9-191E-110D-8DBB-253F031DD739}"/>
              </a:ext>
            </a:extLst>
          </p:cNvPr>
          <p:cNvSpPr/>
          <p:nvPr/>
        </p:nvSpPr>
        <p:spPr bwMode="white">
          <a:xfrm>
            <a:off x="2283305" y="4006827"/>
            <a:ext cx="419047" cy="35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26B8E3-F65E-8749-6640-D6F04B8B6E81}"/>
              </a:ext>
            </a:extLst>
          </p:cNvPr>
          <p:cNvSpPr/>
          <p:nvPr/>
        </p:nvSpPr>
        <p:spPr bwMode="white">
          <a:xfrm>
            <a:off x="5616638" y="4006827"/>
            <a:ext cx="361904" cy="35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ACEA5-C0BB-2B17-31BF-1458E3482266}"/>
              </a:ext>
            </a:extLst>
          </p:cNvPr>
          <p:cNvSpPr/>
          <p:nvPr/>
        </p:nvSpPr>
        <p:spPr bwMode="white">
          <a:xfrm>
            <a:off x="8969019" y="4016373"/>
            <a:ext cx="371428" cy="34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E7428-7FFF-BCC0-7E0F-49F583AAC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3811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8989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756D8-6DF4-470E-992C-60A785962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908720"/>
            <a:ext cx="10800000" cy="462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8D2457-8764-94A4-7DF8-B1EEA4E4C185}"/>
              </a:ext>
            </a:extLst>
          </p:cNvPr>
          <p:cNvSpPr/>
          <p:nvPr/>
        </p:nvSpPr>
        <p:spPr bwMode="white">
          <a:xfrm>
            <a:off x="2728353" y="2690104"/>
            <a:ext cx="542857" cy="48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1E106C-60C1-808D-BE77-3651B7AFB1C6}"/>
              </a:ext>
            </a:extLst>
          </p:cNvPr>
          <p:cNvSpPr/>
          <p:nvPr/>
        </p:nvSpPr>
        <p:spPr bwMode="white">
          <a:xfrm>
            <a:off x="5375972" y="2690104"/>
            <a:ext cx="542857" cy="48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BA079D-7DDA-0E85-E210-79D967C4ABCE}"/>
              </a:ext>
            </a:extLst>
          </p:cNvPr>
          <p:cNvSpPr/>
          <p:nvPr/>
        </p:nvSpPr>
        <p:spPr bwMode="white">
          <a:xfrm>
            <a:off x="7956925" y="2690104"/>
            <a:ext cx="542857" cy="4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5BA2AE-B05C-18BB-65AC-8D017ECCED05}"/>
              </a:ext>
            </a:extLst>
          </p:cNvPr>
          <p:cNvSpPr/>
          <p:nvPr/>
        </p:nvSpPr>
        <p:spPr bwMode="white">
          <a:xfrm>
            <a:off x="2728353" y="4976373"/>
            <a:ext cx="542857" cy="48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0F0748-4EF0-7C55-FB4D-0BCB716DFA81}"/>
              </a:ext>
            </a:extLst>
          </p:cNvPr>
          <p:cNvSpPr/>
          <p:nvPr/>
        </p:nvSpPr>
        <p:spPr bwMode="white">
          <a:xfrm>
            <a:off x="5375972" y="4976373"/>
            <a:ext cx="542857" cy="48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B36751-C92B-5AD8-1883-C4EE297698FD}"/>
              </a:ext>
            </a:extLst>
          </p:cNvPr>
          <p:cNvSpPr/>
          <p:nvPr/>
        </p:nvSpPr>
        <p:spPr bwMode="white">
          <a:xfrm>
            <a:off x="7956925" y="4976373"/>
            <a:ext cx="542857" cy="48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05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8FE1F-A0C0-E3E8-4662-2255ABBEFE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1861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1208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6E927-8D79-6D3C-9A16-586130077E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965096"/>
            <a:ext cx="106950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CFB322-D424-BCF9-D7F7-9F4EB9122F0F}"/>
              </a:ext>
            </a:extLst>
          </p:cNvPr>
          <p:cNvSpPr/>
          <p:nvPr/>
        </p:nvSpPr>
        <p:spPr bwMode="white">
          <a:xfrm>
            <a:off x="3833941" y="3134935"/>
            <a:ext cx="547011" cy="4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E234D5-6759-3ECA-59AF-745C0005C774}"/>
              </a:ext>
            </a:extLst>
          </p:cNvPr>
          <p:cNvSpPr/>
          <p:nvPr/>
        </p:nvSpPr>
        <p:spPr bwMode="white">
          <a:xfrm>
            <a:off x="7540419" y="3134935"/>
            <a:ext cx="537580" cy="4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BD9F5B-FC7E-E2C9-D8F7-EB4D9AD1FC76}"/>
              </a:ext>
            </a:extLst>
          </p:cNvPr>
          <p:cNvSpPr/>
          <p:nvPr/>
        </p:nvSpPr>
        <p:spPr bwMode="white">
          <a:xfrm>
            <a:off x="3833941" y="6087803"/>
            <a:ext cx="547011" cy="4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3514FB-A448-36EA-995E-5FFA5F9F0792}"/>
              </a:ext>
            </a:extLst>
          </p:cNvPr>
          <p:cNvSpPr/>
          <p:nvPr/>
        </p:nvSpPr>
        <p:spPr bwMode="white">
          <a:xfrm>
            <a:off x="7540419" y="6087803"/>
            <a:ext cx="537580" cy="4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8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0C61D-A94A-8778-FF47-80C7AAD4E4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81716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68171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2024-08-06T13:20:23Z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